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</p:sldMasterIdLst>
  <p:notesMasterIdLst>
    <p:notesMasterId r:id="rId15"/>
  </p:notesMasterIdLst>
  <p:sldIdLst>
    <p:sldId id="546" r:id="rId5"/>
    <p:sldId id="553" r:id="rId6"/>
    <p:sldId id="555" r:id="rId7"/>
    <p:sldId id="557" r:id="rId8"/>
    <p:sldId id="558" r:id="rId9"/>
    <p:sldId id="559" r:id="rId10"/>
    <p:sldId id="560" r:id="rId11"/>
    <p:sldId id="566" r:id="rId12"/>
    <p:sldId id="564" r:id="rId13"/>
    <p:sldId id="56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ange" id="{3DF31241-BB9C-3C4D-9D28-95F31B2A680B}">
          <p14:sldIdLst>
            <p14:sldId id="546"/>
            <p14:sldId id="553"/>
            <p14:sldId id="555"/>
            <p14:sldId id="557"/>
            <p14:sldId id="558"/>
            <p14:sldId id="559"/>
            <p14:sldId id="560"/>
            <p14:sldId id="566"/>
            <p14:sldId id="564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212" userDrawn="1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2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3366FF"/>
    <a:srgbClr val="0000FF"/>
    <a:srgbClr val="505153"/>
    <a:srgbClr val="595A5D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7" autoAdjust="0"/>
    <p:restoredTop sz="89840" autoAdjust="0"/>
  </p:normalViewPr>
  <p:slideViewPr>
    <p:cSldViewPr snapToGrid="0" showGuides="1">
      <p:cViewPr varScale="1">
        <p:scale>
          <a:sx n="128" d="100"/>
          <a:sy n="128" d="100"/>
        </p:scale>
        <p:origin x="648" y="168"/>
      </p:cViewPr>
      <p:guideLst>
        <p:guide orient="horz" pos="644"/>
        <p:guide orient="horz" pos="2898"/>
        <p:guide orient="horz" pos="2412"/>
        <p:guide orient="horz" pos="3196"/>
        <p:guide orient="horz" pos="1212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2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2/20/18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3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26631-451A-4B8E-AF3D-F36DA0268C3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6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08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Developer Tools as vehicle for stable deliveries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Code that’s secure 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Code that builds reliably faster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Code that gets deployed gracefully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Find and Remedy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6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0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6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89150" y="4891341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</a:schemeClr>
                </a:solidFill>
              </a:rPr>
              <a:t>© 2015, Amazon Web Services, Inc.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87358" y="4653047"/>
            <a:ext cx="569284" cy="2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20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95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5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03" r:id="rId13"/>
    <p:sldLayoutId id="2147483980" r:id="rId14"/>
    <p:sldLayoutId id="2147483981" r:id="rId15"/>
    <p:sldLayoutId id="2147483982" r:id="rId16"/>
    <p:sldLayoutId id="21474839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codedeploy" TargetMode="External"/><Relationship Id="rId3" Type="http://schemas.openxmlformats.org/officeDocument/2006/relationships/hyperlink" Target="https://s3.amazonaws.com/aws-devops-workshop/site/index.html" TargetMode="External"/><Relationship Id="rId7" Type="http://schemas.openxmlformats.org/officeDocument/2006/relationships/hyperlink" Target="https://aws.amazon.com/codecomm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ws.amazon.com/codebuild" TargetMode="External"/><Relationship Id="rId5" Type="http://schemas.openxmlformats.org/officeDocument/2006/relationships/hyperlink" Target="https://aws.amazon.com/codestar" TargetMode="External"/><Relationship Id="rId4" Type="http://schemas.openxmlformats.org/officeDocument/2006/relationships/hyperlink" Target="https://aws.amazon.com/blogs/devops/integrating-git-with-aws-codepipeline/" TargetMode="External"/><Relationship Id="rId9" Type="http://schemas.openxmlformats.org/officeDocument/2006/relationships/hyperlink" Target="https://aws.amazon.com/codepipelin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%22AWS+re:invent+2017%2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8938" y="2032769"/>
            <a:ext cx="8985062" cy="744537"/>
          </a:xfrm>
        </p:spPr>
        <p:txBody>
          <a:bodyPr/>
          <a:lstStyle/>
          <a:p>
            <a:r>
              <a:rPr lang="en-US" sz="3600" dirty="0"/>
              <a:t>Application Development on the Cloud</a:t>
            </a:r>
          </a:p>
        </p:txBody>
      </p:sp>
    </p:spTree>
    <p:extLst>
      <p:ext uri="{BB962C8B-B14F-4D97-AF65-F5344CB8AC3E}">
        <p14:creationId xmlns:p14="http://schemas.microsoft.com/office/powerpoint/2010/main" val="1380752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/>
              <a:t>AWS DevOps Workshop:</a:t>
            </a:r>
            <a:endParaRPr lang="en-US" sz="1400" dirty="0">
              <a:hlinkClick r:id="" action="ppaction://noaction"/>
            </a:endParaRPr>
          </a:p>
          <a:p>
            <a:r>
              <a:rPr lang="en-US" sz="1400" dirty="0">
                <a:hlinkClick r:id="" action="ppaction://noaction"/>
              </a:rPr>
              <a:t>https</a:t>
            </a:r>
            <a:r>
              <a:rPr lang="en-US" sz="1400" dirty="0">
                <a:hlinkClick r:id="rId3"/>
              </a:rPr>
              <a:t>://s3.amazonaws.com/aws-devops-workshop/site/index.html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Integrating </a:t>
            </a:r>
            <a:r>
              <a:rPr lang="en-US" sz="1400" dirty="0" err="1"/>
              <a:t>Git</a:t>
            </a:r>
            <a:r>
              <a:rPr lang="en-US" sz="1400" dirty="0"/>
              <a:t> with AWS CodePipeline:</a:t>
            </a:r>
          </a:p>
          <a:p>
            <a:r>
              <a:rPr lang="en-US" sz="1400" dirty="0">
                <a:hlinkClick r:id="rId4"/>
              </a:rPr>
              <a:t>https://aws.amazon.com/blogs/devops/integrating-git-with-aws-codepipeline/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AWS </a:t>
            </a:r>
            <a:r>
              <a:rPr lang="en-US" sz="1400" dirty="0" err="1"/>
              <a:t>CodeStar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https://aws.amazon.com/codestar</a:t>
            </a:r>
            <a:endParaRPr lang="en-US" sz="1400" dirty="0"/>
          </a:p>
          <a:p>
            <a:r>
              <a:rPr lang="en-US" sz="1400" dirty="0"/>
              <a:t>AWS </a:t>
            </a:r>
            <a:r>
              <a:rPr lang="en-US" sz="1400" dirty="0" err="1"/>
              <a:t>CodeBuild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https://aws.amazon.com/codebuild</a:t>
            </a:r>
            <a:endParaRPr lang="en-US" sz="1400" dirty="0"/>
          </a:p>
          <a:p>
            <a:r>
              <a:rPr lang="en-US" sz="1400" dirty="0"/>
              <a:t>AWS CodeCommit: </a:t>
            </a:r>
            <a:r>
              <a:rPr lang="en-US" sz="1400" dirty="0">
                <a:hlinkClick r:id="rId7"/>
              </a:rPr>
              <a:t>https://aws.amazon.com/codecommit</a:t>
            </a:r>
            <a:endParaRPr lang="en-US" sz="1400" dirty="0"/>
          </a:p>
          <a:p>
            <a:r>
              <a:rPr lang="en-US" sz="1400" dirty="0"/>
              <a:t>AWS </a:t>
            </a:r>
            <a:r>
              <a:rPr lang="en-US" sz="1400" dirty="0" err="1"/>
              <a:t>CodeDeploy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https://aws.amazon.com/codedeploy</a:t>
            </a:r>
            <a:endParaRPr lang="en-US" sz="1400" dirty="0"/>
          </a:p>
          <a:p>
            <a:r>
              <a:rPr lang="en-US" sz="1400" dirty="0"/>
              <a:t>AWS CodePipeline: </a:t>
            </a:r>
            <a:r>
              <a:rPr lang="en-US" sz="1400" dirty="0">
                <a:hlinkClick r:id="rId9"/>
              </a:rPr>
              <a:t>https://aws.amazon.com/codepipeline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161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22" y="1191567"/>
            <a:ext cx="5473402" cy="2440558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186067" y="1030252"/>
            <a:ext cx="1335811" cy="3527031"/>
            <a:chOff x="348934" y="1044446"/>
            <a:chExt cx="1335811" cy="3527031"/>
          </a:xfrm>
        </p:grpSpPr>
        <p:grpSp>
          <p:nvGrpSpPr>
            <p:cNvPr id="127" name="Group 126"/>
            <p:cNvGrpSpPr/>
            <p:nvPr/>
          </p:nvGrpSpPr>
          <p:grpSpPr>
            <a:xfrm>
              <a:off x="348934" y="2263959"/>
              <a:ext cx="1335811" cy="2307518"/>
              <a:chOff x="465245" y="3018611"/>
              <a:chExt cx="1781081" cy="3076691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465245" y="3171424"/>
                <a:ext cx="1722056" cy="2923878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defTabSz="457189"/>
                <a:r>
                  <a:rPr lang="en-US" sz="1500" b="1" dirty="0">
                    <a:latin typeface="Arial"/>
                    <a:cs typeface="Arial"/>
                  </a:rPr>
                  <a:t>Web Applications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Static websites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Complex web apps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Packages for Flask and Express</a:t>
                </a:r>
              </a:p>
            </p:txBody>
          </p:sp>
          <p:cxnSp>
            <p:nvCxnSpPr>
              <p:cNvPr id="145" name="Straight Connector 144"/>
              <p:cNvCxnSpPr>
                <a:cxnSpLocks/>
              </p:cNvCxnSpPr>
              <p:nvPr/>
            </p:nvCxnSpPr>
            <p:spPr>
              <a:xfrm>
                <a:off x="465245" y="3018611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Oval 127"/>
            <p:cNvSpPr/>
            <p:nvPr/>
          </p:nvSpPr>
          <p:spPr>
            <a:xfrm>
              <a:off x="436791" y="1044446"/>
              <a:ext cx="1074760" cy="1074760"/>
            </a:xfrm>
            <a:prstGeom prst="ellipse">
              <a:avLst/>
            </a:prstGeom>
            <a:noFill/>
            <a:ln w="31750">
              <a:solidFill>
                <a:schemeClr val="tx2">
                  <a:alpha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488582" y="1098714"/>
              <a:ext cx="1064777" cy="1064777"/>
            </a:xfrm>
            <a:prstGeom prst="ellipse">
              <a:avLst/>
            </a:prstGeom>
            <a:solidFill>
              <a:srgbClr val="9F87AF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30" name="Rectangle 10"/>
            <p:cNvSpPr>
              <a:spLocks noChangeArrowheads="1"/>
            </p:cNvSpPr>
            <p:nvPr/>
          </p:nvSpPr>
          <p:spPr bwMode="auto">
            <a:xfrm>
              <a:off x="575267" y="1438653"/>
              <a:ext cx="891405" cy="517063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 dirty="0"/>
            </a:p>
          </p:txBody>
        </p:sp>
        <p:sp>
          <p:nvSpPr>
            <p:cNvPr id="131" name="Freeform 11"/>
            <p:cNvSpPr>
              <a:spLocks/>
            </p:cNvSpPr>
            <p:nvPr/>
          </p:nvSpPr>
          <p:spPr bwMode="auto">
            <a:xfrm>
              <a:off x="1127074" y="1616963"/>
              <a:ext cx="129871" cy="137937"/>
            </a:xfrm>
            <a:custGeom>
              <a:avLst/>
              <a:gdLst>
                <a:gd name="T0" fmla="*/ 0 w 161"/>
                <a:gd name="T1" fmla="*/ 0 h 171"/>
                <a:gd name="T2" fmla="*/ 141 w 161"/>
                <a:gd name="T3" fmla="*/ 42 h 171"/>
                <a:gd name="T4" fmla="*/ 107 w 161"/>
                <a:gd name="T5" fmla="*/ 84 h 171"/>
                <a:gd name="T6" fmla="*/ 161 w 161"/>
                <a:gd name="T7" fmla="*/ 139 h 171"/>
                <a:gd name="T8" fmla="*/ 137 w 161"/>
                <a:gd name="T9" fmla="*/ 171 h 171"/>
                <a:gd name="T10" fmla="*/ 83 w 161"/>
                <a:gd name="T11" fmla="*/ 115 h 171"/>
                <a:gd name="T12" fmla="*/ 48 w 161"/>
                <a:gd name="T13" fmla="*/ 163 h 171"/>
                <a:gd name="T14" fmla="*/ 0 w 161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171">
                  <a:moveTo>
                    <a:pt x="0" y="0"/>
                  </a:moveTo>
                  <a:lnTo>
                    <a:pt x="141" y="42"/>
                  </a:lnTo>
                  <a:lnTo>
                    <a:pt x="107" y="84"/>
                  </a:lnTo>
                  <a:lnTo>
                    <a:pt x="161" y="139"/>
                  </a:lnTo>
                  <a:lnTo>
                    <a:pt x="137" y="171"/>
                  </a:lnTo>
                  <a:lnTo>
                    <a:pt x="83" y="115"/>
                  </a:lnTo>
                  <a:lnTo>
                    <a:pt x="48" y="16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grpSp>
          <p:nvGrpSpPr>
            <p:cNvPr id="132" name="Group 4"/>
            <p:cNvGrpSpPr>
              <a:grpSpLocks noChangeAspect="1"/>
            </p:cNvGrpSpPr>
            <p:nvPr/>
          </p:nvGrpSpPr>
          <p:grpSpPr bwMode="auto">
            <a:xfrm>
              <a:off x="529346" y="1261191"/>
              <a:ext cx="908287" cy="654192"/>
              <a:chOff x="1259" y="1083"/>
              <a:chExt cx="1126" cy="811"/>
            </a:xfrm>
          </p:grpSpPr>
          <p:sp>
            <p:nvSpPr>
              <p:cNvPr id="133" name="Rectangle 5"/>
              <p:cNvSpPr>
                <a:spLocks noChangeArrowheads="1"/>
              </p:cNvSpPr>
              <p:nvPr/>
            </p:nvSpPr>
            <p:spPr bwMode="auto">
              <a:xfrm>
                <a:off x="1259" y="1083"/>
                <a:ext cx="1126" cy="811"/>
              </a:xfrm>
              <a:prstGeom prst="rect">
                <a:avLst/>
              </a:pr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 dirty="0"/>
              </a:p>
            </p:txBody>
          </p:sp>
          <p:sp>
            <p:nvSpPr>
              <p:cNvPr id="136" name="Oval 6"/>
              <p:cNvSpPr>
                <a:spLocks noChangeArrowheads="1"/>
              </p:cNvSpPr>
              <p:nvPr/>
            </p:nvSpPr>
            <p:spPr bwMode="auto">
              <a:xfrm>
                <a:off x="1295" y="1115"/>
                <a:ext cx="61" cy="61"/>
              </a:xfrm>
              <a:prstGeom prst="ellipse">
                <a:avLst/>
              </a:prstGeom>
              <a:solidFill>
                <a:srgbClr val="54428E">
                  <a:alpha val="76000"/>
                </a:srgbClr>
              </a:solidFill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137" name="Oval 7"/>
              <p:cNvSpPr>
                <a:spLocks noChangeArrowheads="1"/>
              </p:cNvSpPr>
              <p:nvPr/>
            </p:nvSpPr>
            <p:spPr bwMode="auto">
              <a:xfrm>
                <a:off x="1384" y="1115"/>
                <a:ext cx="60" cy="61"/>
              </a:xfrm>
              <a:prstGeom prst="ellipse">
                <a:avLst/>
              </a:prstGeom>
              <a:solidFill>
                <a:srgbClr val="9F87AF"/>
              </a:solidFill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140" name="Oval 8"/>
              <p:cNvSpPr>
                <a:spLocks noChangeArrowheads="1"/>
              </p:cNvSpPr>
              <p:nvPr/>
            </p:nvSpPr>
            <p:spPr bwMode="auto">
              <a:xfrm>
                <a:off x="1475" y="1115"/>
                <a:ext cx="60" cy="61"/>
              </a:xfrm>
              <a:prstGeom prst="ellipse">
                <a:avLst/>
              </a:prstGeom>
              <a:solidFill>
                <a:srgbClr val="967CA8">
                  <a:alpha val="43000"/>
                </a:srgbClr>
              </a:solidFill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141" name="Rectangle 9"/>
              <p:cNvSpPr>
                <a:spLocks noChangeArrowheads="1"/>
              </p:cNvSpPr>
              <p:nvPr/>
            </p:nvSpPr>
            <p:spPr bwMode="auto">
              <a:xfrm>
                <a:off x="1295" y="1210"/>
                <a:ext cx="1054" cy="73"/>
              </a:xfrm>
              <a:prstGeom prst="rect">
                <a:avLst/>
              </a:prstGeom>
              <a:solidFill>
                <a:srgbClr val="54428E">
                  <a:alpha val="49000"/>
                </a:srgbClr>
              </a:solidFill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142" name="Rectangle 10"/>
              <p:cNvSpPr>
                <a:spLocks noChangeArrowheads="1"/>
              </p:cNvSpPr>
              <p:nvPr/>
            </p:nvSpPr>
            <p:spPr bwMode="auto">
              <a:xfrm>
                <a:off x="1295" y="1321"/>
                <a:ext cx="1054" cy="536"/>
              </a:xfrm>
              <a:prstGeom prst="rect">
                <a:avLst/>
              </a:pr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143" name="Freeform 11"/>
              <p:cNvSpPr>
                <a:spLocks/>
              </p:cNvSpPr>
              <p:nvPr/>
            </p:nvSpPr>
            <p:spPr bwMode="auto">
              <a:xfrm>
                <a:off x="1972" y="1519"/>
                <a:ext cx="161" cy="171"/>
              </a:xfrm>
              <a:custGeom>
                <a:avLst/>
                <a:gdLst>
                  <a:gd name="T0" fmla="*/ 0 w 161"/>
                  <a:gd name="T1" fmla="*/ 0 h 171"/>
                  <a:gd name="T2" fmla="*/ 141 w 161"/>
                  <a:gd name="T3" fmla="*/ 42 h 171"/>
                  <a:gd name="T4" fmla="*/ 107 w 161"/>
                  <a:gd name="T5" fmla="*/ 84 h 171"/>
                  <a:gd name="T6" fmla="*/ 161 w 161"/>
                  <a:gd name="T7" fmla="*/ 139 h 171"/>
                  <a:gd name="T8" fmla="*/ 137 w 161"/>
                  <a:gd name="T9" fmla="*/ 171 h 171"/>
                  <a:gd name="T10" fmla="*/ 83 w 161"/>
                  <a:gd name="T11" fmla="*/ 115 h 171"/>
                  <a:gd name="T12" fmla="*/ 48 w 161"/>
                  <a:gd name="T13" fmla="*/ 163 h 171"/>
                  <a:gd name="T14" fmla="*/ 0 w 161"/>
                  <a:gd name="T1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71">
                    <a:moveTo>
                      <a:pt x="0" y="0"/>
                    </a:moveTo>
                    <a:lnTo>
                      <a:pt x="141" y="42"/>
                    </a:lnTo>
                    <a:lnTo>
                      <a:pt x="107" y="84"/>
                    </a:lnTo>
                    <a:lnTo>
                      <a:pt x="161" y="139"/>
                    </a:lnTo>
                    <a:lnTo>
                      <a:pt x="137" y="171"/>
                    </a:lnTo>
                    <a:lnTo>
                      <a:pt x="83" y="115"/>
                    </a:lnTo>
                    <a:lnTo>
                      <a:pt x="48" y="1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85000"/>
                </a:schemeClr>
              </a:solidFill>
              <a:ln w="254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3158758" y="1030252"/>
            <a:ext cx="1335811" cy="2793033"/>
            <a:chOff x="3961625" y="1037560"/>
            <a:chExt cx="1335811" cy="2793033"/>
          </a:xfrm>
        </p:grpSpPr>
        <p:grpSp>
          <p:nvGrpSpPr>
            <p:cNvPr id="147" name="Group 146"/>
            <p:cNvGrpSpPr/>
            <p:nvPr/>
          </p:nvGrpSpPr>
          <p:grpSpPr>
            <a:xfrm>
              <a:off x="3961625" y="2261739"/>
              <a:ext cx="1335811" cy="1568854"/>
              <a:chOff x="5299601" y="3015650"/>
              <a:chExt cx="1781081" cy="2091803"/>
            </a:xfrm>
          </p:grpSpPr>
          <p:sp>
            <p:nvSpPr>
              <p:cNvPr id="199" name="TextBox 198"/>
              <p:cNvSpPr txBox="1"/>
              <p:nvPr/>
            </p:nvSpPr>
            <p:spPr>
              <a:xfrm>
                <a:off x="5299601" y="3168463"/>
                <a:ext cx="1722228" cy="1938990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defTabSz="457189"/>
                <a:r>
                  <a:rPr lang="en-US" sz="1500" b="1" dirty="0">
                    <a:latin typeface="Arial"/>
                    <a:cs typeface="Arial"/>
                  </a:rPr>
                  <a:t>Data Processing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Real time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MapReduce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Batch</a:t>
                </a:r>
              </a:p>
            </p:txBody>
          </p:sp>
          <p:cxnSp>
            <p:nvCxnSpPr>
              <p:cNvPr id="200" name="Straight Connector 199"/>
              <p:cNvCxnSpPr>
                <a:cxnSpLocks/>
              </p:cNvCxnSpPr>
              <p:nvPr/>
            </p:nvCxnSpPr>
            <p:spPr>
              <a:xfrm>
                <a:off x="5299601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Freeform 36"/>
            <p:cNvSpPr>
              <a:spLocks/>
            </p:cNvSpPr>
            <p:nvPr/>
          </p:nvSpPr>
          <p:spPr bwMode="auto">
            <a:xfrm>
              <a:off x="4390051" y="1454178"/>
              <a:ext cx="299267" cy="298460"/>
            </a:xfrm>
            <a:custGeom>
              <a:avLst/>
              <a:gdLst>
                <a:gd name="T0" fmla="*/ 165 w 184"/>
                <a:gd name="T1" fmla="*/ 184 h 184"/>
                <a:gd name="T2" fmla="*/ 20 w 184"/>
                <a:gd name="T3" fmla="*/ 184 h 184"/>
                <a:gd name="T4" fmla="*/ 0 w 184"/>
                <a:gd name="T5" fmla="*/ 165 h 184"/>
                <a:gd name="T6" fmla="*/ 0 w 184"/>
                <a:gd name="T7" fmla="*/ 19 h 184"/>
                <a:gd name="T8" fmla="*/ 20 w 184"/>
                <a:gd name="T9" fmla="*/ 0 h 184"/>
                <a:gd name="T10" fmla="*/ 165 w 184"/>
                <a:gd name="T11" fmla="*/ 0 h 184"/>
                <a:gd name="T12" fmla="*/ 184 w 184"/>
                <a:gd name="T13" fmla="*/ 19 h 184"/>
                <a:gd name="T14" fmla="*/ 184 w 184"/>
                <a:gd name="T15" fmla="*/ 165 h 184"/>
                <a:gd name="T16" fmla="*/ 165 w 184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65" y="184"/>
                  </a:moveTo>
                  <a:cubicBezTo>
                    <a:pt x="20" y="184"/>
                    <a:pt x="20" y="184"/>
                    <a:pt x="20" y="184"/>
                  </a:cubicBezTo>
                  <a:cubicBezTo>
                    <a:pt x="9" y="184"/>
                    <a:pt x="0" y="175"/>
                    <a:pt x="0" y="16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6" y="0"/>
                    <a:pt x="184" y="9"/>
                    <a:pt x="184" y="19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4" y="175"/>
                    <a:pt x="176" y="184"/>
                    <a:pt x="165" y="184"/>
                  </a:cubicBezTo>
                  <a:close/>
                </a:path>
              </a:pathLst>
            </a:custGeom>
            <a:solidFill>
              <a:srgbClr val="967CA8">
                <a:alpha val="79000"/>
              </a:srgbClr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49" name="Oval 148"/>
            <p:cNvSpPr/>
            <p:nvPr/>
          </p:nvSpPr>
          <p:spPr>
            <a:xfrm>
              <a:off x="3987323" y="1037560"/>
              <a:ext cx="1074759" cy="1074759"/>
            </a:xfrm>
            <a:prstGeom prst="ellipse">
              <a:avLst/>
            </a:prstGeom>
            <a:noFill/>
            <a:ln w="31750">
              <a:solidFill>
                <a:schemeClr val="tx2">
                  <a:alpha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4039114" y="1091828"/>
              <a:ext cx="1064776" cy="1064776"/>
            </a:xfrm>
            <a:prstGeom prst="ellipse">
              <a:avLst/>
            </a:prstGeom>
            <a:solidFill>
              <a:srgbClr val="9F87AF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51" name="Freeform 36"/>
            <p:cNvSpPr>
              <a:spLocks/>
            </p:cNvSpPr>
            <p:nvPr/>
          </p:nvSpPr>
          <p:spPr bwMode="auto">
            <a:xfrm>
              <a:off x="4375082" y="1432803"/>
              <a:ext cx="299267" cy="298460"/>
            </a:xfrm>
            <a:custGeom>
              <a:avLst/>
              <a:gdLst>
                <a:gd name="T0" fmla="*/ 165 w 184"/>
                <a:gd name="T1" fmla="*/ 184 h 184"/>
                <a:gd name="T2" fmla="*/ 20 w 184"/>
                <a:gd name="T3" fmla="*/ 184 h 184"/>
                <a:gd name="T4" fmla="*/ 0 w 184"/>
                <a:gd name="T5" fmla="*/ 165 h 184"/>
                <a:gd name="T6" fmla="*/ 0 w 184"/>
                <a:gd name="T7" fmla="*/ 19 h 184"/>
                <a:gd name="T8" fmla="*/ 20 w 184"/>
                <a:gd name="T9" fmla="*/ 0 h 184"/>
                <a:gd name="T10" fmla="*/ 165 w 184"/>
                <a:gd name="T11" fmla="*/ 0 h 184"/>
                <a:gd name="T12" fmla="*/ 184 w 184"/>
                <a:gd name="T13" fmla="*/ 19 h 184"/>
                <a:gd name="T14" fmla="*/ 184 w 184"/>
                <a:gd name="T15" fmla="*/ 165 h 184"/>
                <a:gd name="T16" fmla="*/ 165 w 184"/>
                <a:gd name="T17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184">
                  <a:moveTo>
                    <a:pt x="165" y="184"/>
                  </a:moveTo>
                  <a:cubicBezTo>
                    <a:pt x="20" y="184"/>
                    <a:pt x="20" y="184"/>
                    <a:pt x="20" y="184"/>
                  </a:cubicBezTo>
                  <a:cubicBezTo>
                    <a:pt x="9" y="184"/>
                    <a:pt x="0" y="175"/>
                    <a:pt x="0" y="16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76" y="0"/>
                    <a:pt x="184" y="9"/>
                    <a:pt x="184" y="19"/>
                  </a:cubicBezTo>
                  <a:cubicBezTo>
                    <a:pt x="184" y="165"/>
                    <a:pt x="184" y="165"/>
                    <a:pt x="184" y="165"/>
                  </a:cubicBezTo>
                  <a:cubicBezTo>
                    <a:pt x="184" y="175"/>
                    <a:pt x="176" y="184"/>
                    <a:pt x="165" y="184"/>
                  </a:cubicBez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2" name="Freeform 37"/>
            <p:cNvSpPr>
              <a:spLocks/>
            </p:cNvSpPr>
            <p:nvPr/>
          </p:nvSpPr>
          <p:spPr bwMode="auto">
            <a:xfrm>
              <a:off x="4447680" y="1504530"/>
              <a:ext cx="133903" cy="133167"/>
            </a:xfrm>
            <a:custGeom>
              <a:avLst/>
              <a:gdLst>
                <a:gd name="T0" fmla="*/ 77 w 90"/>
                <a:gd name="T1" fmla="*/ 90 h 90"/>
                <a:gd name="T2" fmla="*/ 14 w 90"/>
                <a:gd name="T3" fmla="*/ 90 h 90"/>
                <a:gd name="T4" fmla="*/ 0 w 90"/>
                <a:gd name="T5" fmla="*/ 76 h 90"/>
                <a:gd name="T6" fmla="*/ 0 w 90"/>
                <a:gd name="T7" fmla="*/ 14 h 90"/>
                <a:gd name="T8" fmla="*/ 14 w 90"/>
                <a:gd name="T9" fmla="*/ 0 h 90"/>
                <a:gd name="T10" fmla="*/ 77 w 90"/>
                <a:gd name="T11" fmla="*/ 0 h 90"/>
                <a:gd name="T12" fmla="*/ 90 w 90"/>
                <a:gd name="T13" fmla="*/ 14 h 90"/>
                <a:gd name="T14" fmla="*/ 90 w 90"/>
                <a:gd name="T15" fmla="*/ 76 h 90"/>
                <a:gd name="T16" fmla="*/ 77 w 90"/>
                <a:gd name="T1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77" y="90"/>
                  </a:moveTo>
                  <a:cubicBezTo>
                    <a:pt x="14" y="90"/>
                    <a:pt x="14" y="90"/>
                    <a:pt x="14" y="90"/>
                  </a:cubicBezTo>
                  <a:cubicBezTo>
                    <a:pt x="6" y="90"/>
                    <a:pt x="0" y="84"/>
                    <a:pt x="0" y="7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4" y="0"/>
                    <a:pt x="90" y="6"/>
                    <a:pt x="90" y="1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84"/>
                    <a:pt x="84" y="90"/>
                    <a:pt x="77" y="90"/>
                  </a:cubicBezTo>
                  <a:close/>
                </a:path>
              </a:pathLst>
            </a:custGeom>
            <a:solidFill>
              <a:schemeClr val="bg1">
                <a:alpha val="81000"/>
              </a:schemeClr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3" name="Freeform 37"/>
            <p:cNvSpPr>
              <a:spLocks/>
            </p:cNvSpPr>
            <p:nvPr/>
          </p:nvSpPr>
          <p:spPr bwMode="auto">
            <a:xfrm>
              <a:off x="4450907" y="1508628"/>
              <a:ext cx="146810" cy="146004"/>
            </a:xfrm>
            <a:custGeom>
              <a:avLst/>
              <a:gdLst>
                <a:gd name="T0" fmla="*/ 77 w 90"/>
                <a:gd name="T1" fmla="*/ 90 h 90"/>
                <a:gd name="T2" fmla="*/ 14 w 90"/>
                <a:gd name="T3" fmla="*/ 90 h 90"/>
                <a:gd name="T4" fmla="*/ 0 w 90"/>
                <a:gd name="T5" fmla="*/ 76 h 90"/>
                <a:gd name="T6" fmla="*/ 0 w 90"/>
                <a:gd name="T7" fmla="*/ 14 h 90"/>
                <a:gd name="T8" fmla="*/ 14 w 90"/>
                <a:gd name="T9" fmla="*/ 0 h 90"/>
                <a:gd name="T10" fmla="*/ 77 w 90"/>
                <a:gd name="T11" fmla="*/ 0 h 90"/>
                <a:gd name="T12" fmla="*/ 90 w 90"/>
                <a:gd name="T13" fmla="*/ 14 h 90"/>
                <a:gd name="T14" fmla="*/ 90 w 90"/>
                <a:gd name="T15" fmla="*/ 76 h 90"/>
                <a:gd name="T16" fmla="*/ 77 w 90"/>
                <a:gd name="T1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90">
                  <a:moveTo>
                    <a:pt x="77" y="90"/>
                  </a:moveTo>
                  <a:cubicBezTo>
                    <a:pt x="14" y="90"/>
                    <a:pt x="14" y="90"/>
                    <a:pt x="14" y="90"/>
                  </a:cubicBezTo>
                  <a:cubicBezTo>
                    <a:pt x="6" y="90"/>
                    <a:pt x="0" y="84"/>
                    <a:pt x="0" y="7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4" y="0"/>
                    <a:pt x="90" y="6"/>
                    <a:pt x="90" y="1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84"/>
                    <a:pt x="84" y="90"/>
                    <a:pt x="77" y="90"/>
                  </a:cubicBez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4" name="Rectangle 38"/>
            <p:cNvSpPr>
              <a:spLocks noChangeArrowheads="1"/>
            </p:cNvSpPr>
            <p:nvPr/>
          </p:nvSpPr>
          <p:spPr bwMode="auto">
            <a:xfrm>
              <a:off x="4408961" y="1381984"/>
              <a:ext cx="38719" cy="508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5" name="Rectangle 39"/>
            <p:cNvSpPr>
              <a:spLocks noChangeArrowheads="1"/>
            </p:cNvSpPr>
            <p:nvPr/>
          </p:nvSpPr>
          <p:spPr bwMode="auto">
            <a:xfrm>
              <a:off x="4504952" y="1381984"/>
              <a:ext cx="38719" cy="508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6" name="Rectangle 40"/>
            <p:cNvSpPr>
              <a:spLocks noChangeArrowheads="1"/>
            </p:cNvSpPr>
            <p:nvPr/>
          </p:nvSpPr>
          <p:spPr bwMode="auto">
            <a:xfrm>
              <a:off x="4602557" y="1381984"/>
              <a:ext cx="38719" cy="508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7" name="Rectangle 41"/>
            <p:cNvSpPr>
              <a:spLocks noChangeArrowheads="1"/>
            </p:cNvSpPr>
            <p:nvPr/>
          </p:nvSpPr>
          <p:spPr bwMode="auto">
            <a:xfrm>
              <a:off x="4674348" y="1465069"/>
              <a:ext cx="50012" cy="387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8" name="Rectangle 43"/>
            <p:cNvSpPr>
              <a:spLocks noChangeArrowheads="1"/>
            </p:cNvSpPr>
            <p:nvPr/>
          </p:nvSpPr>
          <p:spPr bwMode="auto">
            <a:xfrm>
              <a:off x="4674348" y="1659472"/>
              <a:ext cx="50012" cy="39526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59" name="Rectangle 44"/>
            <p:cNvSpPr>
              <a:spLocks noChangeArrowheads="1"/>
            </p:cNvSpPr>
            <p:nvPr/>
          </p:nvSpPr>
          <p:spPr bwMode="auto">
            <a:xfrm>
              <a:off x="4408961" y="1731263"/>
              <a:ext cx="38719" cy="50012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0" name="Rectangle 45"/>
            <p:cNvSpPr>
              <a:spLocks noChangeArrowheads="1"/>
            </p:cNvSpPr>
            <p:nvPr/>
          </p:nvSpPr>
          <p:spPr bwMode="auto">
            <a:xfrm>
              <a:off x="4504952" y="1731263"/>
              <a:ext cx="38719" cy="50012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1" name="Rectangle 46"/>
            <p:cNvSpPr>
              <a:spLocks noChangeArrowheads="1"/>
            </p:cNvSpPr>
            <p:nvPr/>
          </p:nvSpPr>
          <p:spPr bwMode="auto">
            <a:xfrm>
              <a:off x="4602557" y="1731263"/>
              <a:ext cx="38719" cy="50012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2" name="Rectangle 47"/>
            <p:cNvSpPr>
              <a:spLocks noChangeArrowheads="1"/>
            </p:cNvSpPr>
            <p:nvPr/>
          </p:nvSpPr>
          <p:spPr bwMode="auto">
            <a:xfrm>
              <a:off x="4325876" y="1465069"/>
              <a:ext cx="49206" cy="387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3" name="Rectangle 49"/>
            <p:cNvSpPr>
              <a:spLocks noChangeArrowheads="1"/>
            </p:cNvSpPr>
            <p:nvPr/>
          </p:nvSpPr>
          <p:spPr bwMode="auto">
            <a:xfrm>
              <a:off x="4325876" y="1659472"/>
              <a:ext cx="49206" cy="39526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4" name="Freeform 50"/>
            <p:cNvSpPr>
              <a:spLocks/>
            </p:cNvSpPr>
            <p:nvPr/>
          </p:nvSpPr>
          <p:spPr bwMode="auto">
            <a:xfrm>
              <a:off x="4524312" y="1781275"/>
              <a:ext cx="86312" cy="190369"/>
            </a:xfrm>
            <a:custGeom>
              <a:avLst/>
              <a:gdLst>
                <a:gd name="T0" fmla="*/ 0 w 107"/>
                <a:gd name="T1" fmla="*/ 0 h 236"/>
                <a:gd name="T2" fmla="*/ 0 w 107"/>
                <a:gd name="T3" fmla="*/ 129 h 236"/>
                <a:gd name="T4" fmla="*/ 107 w 107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36">
                  <a:moveTo>
                    <a:pt x="0" y="0"/>
                  </a:moveTo>
                  <a:lnTo>
                    <a:pt x="0" y="129"/>
                  </a:lnTo>
                  <a:lnTo>
                    <a:pt x="107" y="236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5" name="Freeform 51"/>
            <p:cNvSpPr>
              <a:spLocks/>
            </p:cNvSpPr>
            <p:nvPr/>
          </p:nvSpPr>
          <p:spPr bwMode="auto">
            <a:xfrm>
              <a:off x="4621916" y="1781275"/>
              <a:ext cx="102445" cy="115351"/>
            </a:xfrm>
            <a:custGeom>
              <a:avLst/>
              <a:gdLst>
                <a:gd name="T0" fmla="*/ 0 w 127"/>
                <a:gd name="T1" fmla="*/ 0 h 143"/>
                <a:gd name="T2" fmla="*/ 0 w 127"/>
                <a:gd name="T3" fmla="*/ 81 h 143"/>
                <a:gd name="T4" fmla="*/ 63 w 127"/>
                <a:gd name="T5" fmla="*/ 143 h 143"/>
                <a:gd name="T6" fmla="*/ 127 w 127"/>
                <a:gd name="T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43">
                  <a:moveTo>
                    <a:pt x="0" y="0"/>
                  </a:moveTo>
                  <a:lnTo>
                    <a:pt x="0" y="81"/>
                  </a:lnTo>
                  <a:lnTo>
                    <a:pt x="63" y="143"/>
                  </a:lnTo>
                  <a:lnTo>
                    <a:pt x="127" y="143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6" name="Freeform 52"/>
            <p:cNvSpPr>
              <a:spLocks/>
            </p:cNvSpPr>
            <p:nvPr/>
          </p:nvSpPr>
          <p:spPr bwMode="auto">
            <a:xfrm>
              <a:off x="4351689" y="1781275"/>
              <a:ext cx="76632" cy="191982"/>
            </a:xfrm>
            <a:custGeom>
              <a:avLst/>
              <a:gdLst>
                <a:gd name="T0" fmla="*/ 95 w 95"/>
                <a:gd name="T1" fmla="*/ 0 h 238"/>
                <a:gd name="T2" fmla="*/ 95 w 95"/>
                <a:gd name="T3" fmla="*/ 143 h 238"/>
                <a:gd name="T4" fmla="*/ 0 w 95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5" h="238">
                  <a:moveTo>
                    <a:pt x="95" y="0"/>
                  </a:moveTo>
                  <a:lnTo>
                    <a:pt x="95" y="143"/>
                  </a:lnTo>
                  <a:lnTo>
                    <a:pt x="0" y="238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7" name="Freeform 53"/>
            <p:cNvSpPr>
              <a:spLocks/>
            </p:cNvSpPr>
            <p:nvPr/>
          </p:nvSpPr>
          <p:spPr bwMode="auto">
            <a:xfrm>
              <a:off x="4724361" y="1679638"/>
              <a:ext cx="185529" cy="158910"/>
            </a:xfrm>
            <a:custGeom>
              <a:avLst/>
              <a:gdLst>
                <a:gd name="T0" fmla="*/ 0 w 230"/>
                <a:gd name="T1" fmla="*/ 0 h 197"/>
                <a:gd name="T2" fmla="*/ 174 w 230"/>
                <a:gd name="T3" fmla="*/ 0 h 197"/>
                <a:gd name="T4" fmla="*/ 230 w 230"/>
                <a:gd name="T5" fmla="*/ 54 h 197"/>
                <a:gd name="T6" fmla="*/ 230 w 230"/>
                <a:gd name="T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97">
                  <a:moveTo>
                    <a:pt x="0" y="0"/>
                  </a:moveTo>
                  <a:lnTo>
                    <a:pt x="174" y="0"/>
                  </a:lnTo>
                  <a:lnTo>
                    <a:pt x="230" y="54"/>
                  </a:lnTo>
                  <a:lnTo>
                    <a:pt x="230" y="197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8" name="Line 54"/>
            <p:cNvSpPr>
              <a:spLocks noChangeShapeType="1"/>
            </p:cNvSpPr>
            <p:nvPr/>
          </p:nvSpPr>
          <p:spPr bwMode="auto">
            <a:xfrm>
              <a:off x="4724361" y="1582033"/>
              <a:ext cx="92765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69" name="Freeform 55"/>
            <p:cNvSpPr>
              <a:spLocks/>
            </p:cNvSpPr>
            <p:nvPr/>
          </p:nvSpPr>
          <p:spPr bwMode="auto">
            <a:xfrm>
              <a:off x="4724361" y="1434416"/>
              <a:ext cx="185529" cy="50012"/>
            </a:xfrm>
            <a:custGeom>
              <a:avLst/>
              <a:gdLst>
                <a:gd name="T0" fmla="*/ 0 w 230"/>
                <a:gd name="T1" fmla="*/ 62 h 62"/>
                <a:gd name="T2" fmla="*/ 115 w 230"/>
                <a:gd name="T3" fmla="*/ 62 h 62"/>
                <a:gd name="T4" fmla="*/ 178 w 230"/>
                <a:gd name="T5" fmla="*/ 0 h 62"/>
                <a:gd name="T6" fmla="*/ 230 w 230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62">
                  <a:moveTo>
                    <a:pt x="0" y="62"/>
                  </a:moveTo>
                  <a:lnTo>
                    <a:pt x="115" y="62"/>
                  </a:lnTo>
                  <a:lnTo>
                    <a:pt x="178" y="0"/>
                  </a:lnTo>
                  <a:lnTo>
                    <a:pt x="230" y="0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0" name="Freeform 56"/>
            <p:cNvSpPr>
              <a:spLocks/>
            </p:cNvSpPr>
            <p:nvPr/>
          </p:nvSpPr>
          <p:spPr bwMode="auto">
            <a:xfrm>
              <a:off x="4571904" y="1198875"/>
              <a:ext cx="50012" cy="183110"/>
            </a:xfrm>
            <a:custGeom>
              <a:avLst/>
              <a:gdLst>
                <a:gd name="T0" fmla="*/ 62 w 62"/>
                <a:gd name="T1" fmla="*/ 227 h 227"/>
                <a:gd name="T2" fmla="*/ 62 w 62"/>
                <a:gd name="T3" fmla="*/ 165 h 227"/>
                <a:gd name="T4" fmla="*/ 0 w 62"/>
                <a:gd name="T5" fmla="*/ 103 h 227"/>
                <a:gd name="T6" fmla="*/ 0 w 6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27">
                  <a:moveTo>
                    <a:pt x="62" y="227"/>
                  </a:moveTo>
                  <a:lnTo>
                    <a:pt x="62" y="165"/>
                  </a:lnTo>
                  <a:lnTo>
                    <a:pt x="0" y="103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1" name="Freeform 57"/>
            <p:cNvSpPr>
              <a:spLocks/>
            </p:cNvSpPr>
            <p:nvPr/>
          </p:nvSpPr>
          <p:spPr bwMode="auto">
            <a:xfrm>
              <a:off x="4475913" y="1198875"/>
              <a:ext cx="48399" cy="183110"/>
            </a:xfrm>
            <a:custGeom>
              <a:avLst/>
              <a:gdLst>
                <a:gd name="T0" fmla="*/ 60 w 60"/>
                <a:gd name="T1" fmla="*/ 227 h 227"/>
                <a:gd name="T2" fmla="*/ 60 w 60"/>
                <a:gd name="T3" fmla="*/ 167 h 227"/>
                <a:gd name="T4" fmla="*/ 0 w 60"/>
                <a:gd name="T5" fmla="*/ 107 h 227"/>
                <a:gd name="T6" fmla="*/ 0 w 60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27">
                  <a:moveTo>
                    <a:pt x="60" y="227"/>
                  </a:moveTo>
                  <a:lnTo>
                    <a:pt x="60" y="167"/>
                  </a:lnTo>
                  <a:lnTo>
                    <a:pt x="0" y="107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2" name="Line 58"/>
            <p:cNvSpPr>
              <a:spLocks noChangeShapeType="1"/>
            </p:cNvSpPr>
            <p:nvPr/>
          </p:nvSpPr>
          <p:spPr bwMode="auto">
            <a:xfrm flipV="1">
              <a:off x="4428321" y="1336812"/>
              <a:ext cx="0" cy="45172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3" name="Line 59"/>
            <p:cNvSpPr>
              <a:spLocks noChangeShapeType="1"/>
            </p:cNvSpPr>
            <p:nvPr/>
          </p:nvSpPr>
          <p:spPr bwMode="auto">
            <a:xfrm flipH="1">
              <a:off x="4137120" y="1484429"/>
              <a:ext cx="188756" cy="0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4" name="Freeform 60"/>
            <p:cNvSpPr>
              <a:spLocks/>
            </p:cNvSpPr>
            <p:nvPr/>
          </p:nvSpPr>
          <p:spPr bwMode="auto">
            <a:xfrm>
              <a:off x="4137120" y="1390051"/>
              <a:ext cx="188756" cy="191982"/>
            </a:xfrm>
            <a:custGeom>
              <a:avLst/>
              <a:gdLst>
                <a:gd name="T0" fmla="*/ 234 w 234"/>
                <a:gd name="T1" fmla="*/ 238 h 238"/>
                <a:gd name="T2" fmla="*/ 135 w 234"/>
                <a:gd name="T3" fmla="*/ 238 h 238"/>
                <a:gd name="T4" fmla="*/ 135 w 234"/>
                <a:gd name="T5" fmla="*/ 53 h 238"/>
                <a:gd name="T6" fmla="*/ 83 w 234"/>
                <a:gd name="T7" fmla="*/ 0 h 238"/>
                <a:gd name="T8" fmla="*/ 0 w 234"/>
                <a:gd name="T9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8">
                  <a:moveTo>
                    <a:pt x="234" y="238"/>
                  </a:moveTo>
                  <a:lnTo>
                    <a:pt x="135" y="238"/>
                  </a:lnTo>
                  <a:lnTo>
                    <a:pt x="135" y="53"/>
                  </a:lnTo>
                  <a:lnTo>
                    <a:pt x="83" y="0"/>
                  </a:ln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5" name="Freeform 61"/>
            <p:cNvSpPr>
              <a:spLocks/>
            </p:cNvSpPr>
            <p:nvPr/>
          </p:nvSpPr>
          <p:spPr bwMode="auto">
            <a:xfrm>
              <a:off x="4137120" y="1679638"/>
              <a:ext cx="188756" cy="53239"/>
            </a:xfrm>
            <a:custGeom>
              <a:avLst/>
              <a:gdLst>
                <a:gd name="T0" fmla="*/ 234 w 234"/>
                <a:gd name="T1" fmla="*/ 0 h 66"/>
                <a:gd name="T2" fmla="*/ 127 w 234"/>
                <a:gd name="T3" fmla="*/ 0 h 66"/>
                <a:gd name="T4" fmla="*/ 59 w 234"/>
                <a:gd name="T5" fmla="*/ 66 h 66"/>
                <a:gd name="T6" fmla="*/ 0 w 234"/>
                <a:gd name="T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66">
                  <a:moveTo>
                    <a:pt x="234" y="0"/>
                  </a:moveTo>
                  <a:lnTo>
                    <a:pt x="127" y="0"/>
                  </a:lnTo>
                  <a:lnTo>
                    <a:pt x="59" y="66"/>
                  </a:lnTo>
                  <a:lnTo>
                    <a:pt x="0" y="66"/>
                  </a:lnTo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76" name="Oval 175"/>
            <p:cNvSpPr/>
            <p:nvPr/>
          </p:nvSpPr>
          <p:spPr>
            <a:xfrm>
              <a:off x="4900823" y="1417290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4799254" y="1563636"/>
              <a:ext cx="35743" cy="35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8" name="Oval 177"/>
            <p:cNvSpPr/>
            <p:nvPr/>
          </p:nvSpPr>
          <p:spPr>
            <a:xfrm>
              <a:off x="4892019" y="1824526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4555523" y="1172999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4457972" y="1174085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4410783" y="1307182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4709916" y="1881050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4602557" y="1958044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4332329" y="1958044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4109501" y="1716153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4109501" y="1466557"/>
              <a:ext cx="35743" cy="35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4109501" y="1373751"/>
              <a:ext cx="35743" cy="357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4896858" y="1827753"/>
              <a:ext cx="35743" cy="35743"/>
            </a:xfrm>
            <a:prstGeom prst="ellipse">
              <a:avLst/>
            </a:prstGeom>
            <a:solidFill>
              <a:srgbClr val="54428E">
                <a:alpha val="5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4337976" y="1960180"/>
              <a:ext cx="35743" cy="35743"/>
            </a:xfrm>
            <a:prstGeom prst="ellipse">
              <a:avLst/>
            </a:prstGeom>
            <a:solidFill>
              <a:srgbClr val="54428E">
                <a:alpha val="5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4113428" y="1472928"/>
              <a:ext cx="35743" cy="35743"/>
            </a:xfrm>
            <a:prstGeom prst="ellipse">
              <a:avLst/>
            </a:prstGeom>
            <a:solidFill>
              <a:srgbClr val="54428E">
                <a:alpha val="5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4420811" y="1308545"/>
              <a:ext cx="35743" cy="35743"/>
            </a:xfrm>
            <a:prstGeom prst="ellipse">
              <a:avLst/>
            </a:prstGeom>
            <a:solidFill>
              <a:srgbClr val="54428E">
                <a:alpha val="5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2" name="Freeform 5"/>
            <p:cNvSpPr>
              <a:spLocks noEditPoints="1"/>
            </p:cNvSpPr>
            <p:nvPr/>
          </p:nvSpPr>
          <p:spPr bwMode="auto">
            <a:xfrm>
              <a:off x="4104770" y="1167378"/>
              <a:ext cx="839083" cy="837377"/>
            </a:xfrm>
            <a:custGeom>
              <a:avLst/>
              <a:gdLst>
                <a:gd name="T0" fmla="*/ 618 w 662"/>
                <a:gd name="T1" fmla="*/ 291 h 661"/>
                <a:gd name="T2" fmla="*/ 614 w 662"/>
                <a:gd name="T3" fmla="*/ 244 h 661"/>
                <a:gd name="T4" fmla="*/ 630 w 662"/>
                <a:gd name="T5" fmla="*/ 187 h 661"/>
                <a:gd name="T6" fmla="*/ 581 w 662"/>
                <a:gd name="T7" fmla="*/ 184 h 661"/>
                <a:gd name="T8" fmla="*/ 562 w 662"/>
                <a:gd name="T9" fmla="*/ 155 h 661"/>
                <a:gd name="T10" fmla="*/ 578 w 662"/>
                <a:gd name="T11" fmla="*/ 109 h 661"/>
                <a:gd name="T12" fmla="*/ 520 w 662"/>
                <a:gd name="T13" fmla="*/ 102 h 661"/>
                <a:gd name="T14" fmla="*/ 477 w 662"/>
                <a:gd name="T15" fmla="*/ 80 h 661"/>
                <a:gd name="T16" fmla="*/ 480 w 662"/>
                <a:gd name="T17" fmla="*/ 45 h 661"/>
                <a:gd name="T18" fmla="*/ 427 w 662"/>
                <a:gd name="T19" fmla="*/ 23 h 661"/>
                <a:gd name="T20" fmla="*/ 370 w 662"/>
                <a:gd name="T21" fmla="*/ 43 h 661"/>
                <a:gd name="T22" fmla="*/ 359 w 662"/>
                <a:gd name="T23" fmla="*/ 10 h 661"/>
                <a:gd name="T24" fmla="*/ 303 w 662"/>
                <a:gd name="T25" fmla="*/ 10 h 661"/>
                <a:gd name="T26" fmla="*/ 292 w 662"/>
                <a:gd name="T27" fmla="*/ 43 h 661"/>
                <a:gd name="T28" fmla="*/ 234 w 662"/>
                <a:gd name="T29" fmla="*/ 23 h 661"/>
                <a:gd name="T30" fmla="*/ 182 w 662"/>
                <a:gd name="T31" fmla="*/ 45 h 661"/>
                <a:gd name="T32" fmla="*/ 185 w 662"/>
                <a:gd name="T33" fmla="*/ 80 h 661"/>
                <a:gd name="T34" fmla="*/ 142 w 662"/>
                <a:gd name="T35" fmla="*/ 102 h 661"/>
                <a:gd name="T36" fmla="*/ 84 w 662"/>
                <a:gd name="T37" fmla="*/ 109 h 661"/>
                <a:gd name="T38" fmla="*/ 100 w 662"/>
                <a:gd name="T39" fmla="*/ 155 h 661"/>
                <a:gd name="T40" fmla="*/ 80 w 662"/>
                <a:gd name="T41" fmla="*/ 184 h 661"/>
                <a:gd name="T42" fmla="*/ 32 w 662"/>
                <a:gd name="T43" fmla="*/ 187 h 661"/>
                <a:gd name="T44" fmla="*/ 47 w 662"/>
                <a:gd name="T45" fmla="*/ 244 h 661"/>
                <a:gd name="T46" fmla="*/ 43 w 662"/>
                <a:gd name="T47" fmla="*/ 291 h 661"/>
                <a:gd name="T48" fmla="*/ 0 w 662"/>
                <a:gd name="T49" fmla="*/ 312 h 661"/>
                <a:gd name="T50" fmla="*/ 36 w 662"/>
                <a:gd name="T51" fmla="*/ 359 h 661"/>
                <a:gd name="T52" fmla="*/ 50 w 662"/>
                <a:gd name="T53" fmla="*/ 405 h 661"/>
                <a:gd name="T54" fmla="*/ 18 w 662"/>
                <a:gd name="T55" fmla="*/ 440 h 661"/>
                <a:gd name="T56" fmla="*/ 69 w 662"/>
                <a:gd name="T57" fmla="*/ 470 h 661"/>
                <a:gd name="T58" fmla="*/ 100 w 662"/>
                <a:gd name="T59" fmla="*/ 506 h 661"/>
                <a:gd name="T60" fmla="*/ 84 w 662"/>
                <a:gd name="T61" fmla="*/ 537 h 661"/>
                <a:gd name="T62" fmla="*/ 124 w 662"/>
                <a:gd name="T63" fmla="*/ 577 h 661"/>
                <a:gd name="T64" fmla="*/ 155 w 662"/>
                <a:gd name="T65" fmla="*/ 561 h 661"/>
                <a:gd name="T66" fmla="*/ 192 w 662"/>
                <a:gd name="T67" fmla="*/ 592 h 661"/>
                <a:gd name="T68" fmla="*/ 221 w 662"/>
                <a:gd name="T69" fmla="*/ 643 h 661"/>
                <a:gd name="T70" fmla="*/ 257 w 662"/>
                <a:gd name="T71" fmla="*/ 611 h 661"/>
                <a:gd name="T72" fmla="*/ 303 w 662"/>
                <a:gd name="T73" fmla="*/ 626 h 661"/>
                <a:gd name="T74" fmla="*/ 349 w 662"/>
                <a:gd name="T75" fmla="*/ 661 h 661"/>
                <a:gd name="T76" fmla="*/ 370 w 662"/>
                <a:gd name="T77" fmla="*/ 618 h 661"/>
                <a:gd name="T78" fmla="*/ 418 w 662"/>
                <a:gd name="T79" fmla="*/ 614 h 661"/>
                <a:gd name="T80" fmla="*/ 474 w 662"/>
                <a:gd name="T81" fmla="*/ 629 h 661"/>
                <a:gd name="T82" fmla="*/ 477 w 662"/>
                <a:gd name="T83" fmla="*/ 581 h 661"/>
                <a:gd name="T84" fmla="*/ 506 w 662"/>
                <a:gd name="T85" fmla="*/ 561 h 661"/>
                <a:gd name="T86" fmla="*/ 552 w 662"/>
                <a:gd name="T87" fmla="*/ 577 h 661"/>
                <a:gd name="T88" fmla="*/ 560 w 662"/>
                <a:gd name="T89" fmla="*/ 519 h 661"/>
                <a:gd name="T90" fmla="*/ 581 w 662"/>
                <a:gd name="T91" fmla="*/ 477 h 661"/>
                <a:gd name="T92" fmla="*/ 616 w 662"/>
                <a:gd name="T93" fmla="*/ 479 h 661"/>
                <a:gd name="T94" fmla="*/ 638 w 662"/>
                <a:gd name="T95" fmla="*/ 427 h 661"/>
                <a:gd name="T96" fmla="*/ 618 w 662"/>
                <a:gd name="T97" fmla="*/ 370 h 661"/>
                <a:gd name="T98" fmla="*/ 651 w 662"/>
                <a:gd name="T99" fmla="*/ 359 h 661"/>
                <a:gd name="T100" fmla="*/ 651 w 662"/>
                <a:gd name="T101" fmla="*/ 302 h 661"/>
                <a:gd name="T102" fmla="*/ 331 w 662"/>
                <a:gd name="T103" fmla="*/ 76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2" h="661">
                  <a:moveTo>
                    <a:pt x="651" y="302"/>
                  </a:moveTo>
                  <a:cubicBezTo>
                    <a:pt x="651" y="302"/>
                    <a:pt x="631" y="302"/>
                    <a:pt x="626" y="302"/>
                  </a:cubicBezTo>
                  <a:cubicBezTo>
                    <a:pt x="621" y="302"/>
                    <a:pt x="618" y="291"/>
                    <a:pt x="618" y="291"/>
                  </a:cubicBezTo>
                  <a:cubicBezTo>
                    <a:pt x="618" y="291"/>
                    <a:pt x="618" y="291"/>
                    <a:pt x="618" y="291"/>
                  </a:cubicBezTo>
                  <a:cubicBezTo>
                    <a:pt x="617" y="279"/>
                    <a:pt x="614" y="268"/>
                    <a:pt x="611" y="256"/>
                  </a:cubicBezTo>
                  <a:cubicBezTo>
                    <a:pt x="611" y="255"/>
                    <a:pt x="610" y="245"/>
                    <a:pt x="614" y="244"/>
                  </a:cubicBezTo>
                  <a:cubicBezTo>
                    <a:pt x="619" y="242"/>
                    <a:pt x="638" y="234"/>
                    <a:pt x="638" y="234"/>
                  </a:cubicBezTo>
                  <a:cubicBezTo>
                    <a:pt x="643" y="232"/>
                    <a:pt x="646" y="226"/>
                    <a:pt x="643" y="220"/>
                  </a:cubicBezTo>
                  <a:cubicBezTo>
                    <a:pt x="630" y="187"/>
                    <a:pt x="630" y="187"/>
                    <a:pt x="630" y="187"/>
                  </a:cubicBezTo>
                  <a:cubicBezTo>
                    <a:pt x="627" y="182"/>
                    <a:pt x="621" y="179"/>
                    <a:pt x="616" y="182"/>
                  </a:cubicBezTo>
                  <a:cubicBezTo>
                    <a:pt x="616" y="182"/>
                    <a:pt x="597" y="189"/>
                    <a:pt x="593" y="191"/>
                  </a:cubicBezTo>
                  <a:cubicBezTo>
                    <a:pt x="588" y="193"/>
                    <a:pt x="581" y="184"/>
                    <a:pt x="581" y="184"/>
                  </a:cubicBezTo>
                  <a:cubicBezTo>
                    <a:pt x="581" y="184"/>
                    <a:pt x="581" y="184"/>
                    <a:pt x="581" y="184"/>
                  </a:cubicBezTo>
                  <a:cubicBezTo>
                    <a:pt x="575" y="174"/>
                    <a:pt x="569" y="164"/>
                    <a:pt x="562" y="155"/>
                  </a:cubicBezTo>
                  <a:cubicBezTo>
                    <a:pt x="562" y="155"/>
                    <a:pt x="562" y="155"/>
                    <a:pt x="562" y="155"/>
                  </a:cubicBezTo>
                  <a:cubicBezTo>
                    <a:pt x="562" y="155"/>
                    <a:pt x="556" y="145"/>
                    <a:pt x="560" y="142"/>
                  </a:cubicBezTo>
                  <a:cubicBezTo>
                    <a:pt x="563" y="138"/>
                    <a:pt x="578" y="124"/>
                    <a:pt x="578" y="124"/>
                  </a:cubicBezTo>
                  <a:cubicBezTo>
                    <a:pt x="582" y="120"/>
                    <a:pt x="582" y="113"/>
                    <a:pt x="578" y="109"/>
                  </a:cubicBezTo>
                  <a:cubicBezTo>
                    <a:pt x="552" y="84"/>
                    <a:pt x="552" y="84"/>
                    <a:pt x="552" y="84"/>
                  </a:cubicBezTo>
                  <a:cubicBezTo>
                    <a:pt x="548" y="80"/>
                    <a:pt x="542" y="80"/>
                    <a:pt x="538" y="84"/>
                  </a:cubicBezTo>
                  <a:cubicBezTo>
                    <a:pt x="538" y="84"/>
                    <a:pt x="523" y="98"/>
                    <a:pt x="520" y="102"/>
                  </a:cubicBezTo>
                  <a:cubicBezTo>
                    <a:pt x="516" y="105"/>
                    <a:pt x="506" y="100"/>
                    <a:pt x="506" y="100"/>
                  </a:cubicBezTo>
                  <a:cubicBezTo>
                    <a:pt x="506" y="100"/>
                    <a:pt x="506" y="100"/>
                    <a:pt x="506" y="100"/>
                  </a:cubicBezTo>
                  <a:cubicBezTo>
                    <a:pt x="497" y="92"/>
                    <a:pt x="487" y="86"/>
                    <a:pt x="477" y="80"/>
                  </a:cubicBezTo>
                  <a:cubicBezTo>
                    <a:pt x="477" y="80"/>
                    <a:pt x="477" y="80"/>
                    <a:pt x="477" y="80"/>
                  </a:cubicBezTo>
                  <a:cubicBezTo>
                    <a:pt x="477" y="80"/>
                    <a:pt x="468" y="73"/>
                    <a:pt x="470" y="68"/>
                  </a:cubicBezTo>
                  <a:cubicBezTo>
                    <a:pt x="472" y="64"/>
                    <a:pt x="480" y="45"/>
                    <a:pt x="480" y="45"/>
                  </a:cubicBezTo>
                  <a:cubicBezTo>
                    <a:pt x="482" y="40"/>
                    <a:pt x="479" y="34"/>
                    <a:pt x="474" y="32"/>
                  </a:cubicBezTo>
                  <a:cubicBezTo>
                    <a:pt x="441" y="18"/>
                    <a:pt x="441" y="18"/>
                    <a:pt x="441" y="18"/>
                  </a:cubicBezTo>
                  <a:cubicBezTo>
                    <a:pt x="436" y="16"/>
                    <a:pt x="430" y="18"/>
                    <a:pt x="427" y="23"/>
                  </a:cubicBezTo>
                  <a:cubicBezTo>
                    <a:pt x="427" y="23"/>
                    <a:pt x="420" y="42"/>
                    <a:pt x="418" y="47"/>
                  </a:cubicBezTo>
                  <a:cubicBezTo>
                    <a:pt x="416" y="51"/>
                    <a:pt x="406" y="50"/>
                    <a:pt x="405" y="50"/>
                  </a:cubicBezTo>
                  <a:cubicBezTo>
                    <a:pt x="393" y="47"/>
                    <a:pt x="382" y="45"/>
                    <a:pt x="370" y="43"/>
                  </a:cubicBezTo>
                  <a:cubicBezTo>
                    <a:pt x="370" y="43"/>
                    <a:pt x="370" y="43"/>
                    <a:pt x="370" y="43"/>
                  </a:cubicBezTo>
                  <a:cubicBezTo>
                    <a:pt x="370" y="43"/>
                    <a:pt x="359" y="40"/>
                    <a:pt x="359" y="35"/>
                  </a:cubicBezTo>
                  <a:cubicBezTo>
                    <a:pt x="359" y="30"/>
                    <a:pt x="359" y="10"/>
                    <a:pt x="359" y="10"/>
                  </a:cubicBezTo>
                  <a:cubicBezTo>
                    <a:pt x="359" y="4"/>
                    <a:pt x="355" y="0"/>
                    <a:pt x="349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7" y="0"/>
                    <a:pt x="303" y="4"/>
                    <a:pt x="303" y="10"/>
                  </a:cubicBezTo>
                  <a:cubicBezTo>
                    <a:pt x="303" y="10"/>
                    <a:pt x="303" y="30"/>
                    <a:pt x="303" y="35"/>
                  </a:cubicBezTo>
                  <a:cubicBezTo>
                    <a:pt x="303" y="40"/>
                    <a:pt x="292" y="43"/>
                    <a:pt x="292" y="43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80" y="45"/>
                    <a:pt x="268" y="47"/>
                    <a:pt x="257" y="50"/>
                  </a:cubicBezTo>
                  <a:cubicBezTo>
                    <a:pt x="255" y="50"/>
                    <a:pt x="246" y="51"/>
                    <a:pt x="244" y="47"/>
                  </a:cubicBezTo>
                  <a:cubicBezTo>
                    <a:pt x="242" y="42"/>
                    <a:pt x="234" y="23"/>
                    <a:pt x="234" y="23"/>
                  </a:cubicBezTo>
                  <a:cubicBezTo>
                    <a:pt x="232" y="18"/>
                    <a:pt x="226" y="16"/>
                    <a:pt x="221" y="18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2" y="34"/>
                    <a:pt x="180" y="40"/>
                    <a:pt x="182" y="45"/>
                  </a:cubicBezTo>
                  <a:cubicBezTo>
                    <a:pt x="182" y="45"/>
                    <a:pt x="190" y="64"/>
                    <a:pt x="192" y="68"/>
                  </a:cubicBezTo>
                  <a:cubicBezTo>
                    <a:pt x="194" y="73"/>
                    <a:pt x="185" y="80"/>
                    <a:pt x="185" y="80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74" y="86"/>
                    <a:pt x="165" y="92"/>
                    <a:pt x="155" y="100"/>
                  </a:cubicBezTo>
                  <a:cubicBezTo>
                    <a:pt x="155" y="99"/>
                    <a:pt x="155" y="99"/>
                    <a:pt x="155" y="99"/>
                  </a:cubicBezTo>
                  <a:cubicBezTo>
                    <a:pt x="155" y="99"/>
                    <a:pt x="146" y="105"/>
                    <a:pt x="142" y="102"/>
                  </a:cubicBezTo>
                  <a:cubicBezTo>
                    <a:pt x="138" y="98"/>
                    <a:pt x="124" y="84"/>
                    <a:pt x="124" y="84"/>
                  </a:cubicBezTo>
                  <a:cubicBezTo>
                    <a:pt x="120" y="80"/>
                    <a:pt x="114" y="80"/>
                    <a:pt x="110" y="84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0" y="113"/>
                    <a:pt x="80" y="120"/>
                    <a:pt x="84" y="124"/>
                  </a:cubicBezTo>
                  <a:cubicBezTo>
                    <a:pt x="84" y="124"/>
                    <a:pt x="98" y="138"/>
                    <a:pt x="102" y="142"/>
                  </a:cubicBezTo>
                  <a:cubicBezTo>
                    <a:pt x="106" y="145"/>
                    <a:pt x="100" y="155"/>
                    <a:pt x="100" y="155"/>
                  </a:cubicBezTo>
                  <a:cubicBezTo>
                    <a:pt x="100" y="155"/>
                    <a:pt x="100" y="155"/>
                    <a:pt x="100" y="155"/>
                  </a:cubicBezTo>
                  <a:cubicBezTo>
                    <a:pt x="93" y="164"/>
                    <a:pt x="86" y="174"/>
                    <a:pt x="80" y="184"/>
                  </a:cubicBezTo>
                  <a:cubicBezTo>
                    <a:pt x="80" y="184"/>
                    <a:pt x="80" y="184"/>
                    <a:pt x="80" y="184"/>
                  </a:cubicBezTo>
                  <a:cubicBezTo>
                    <a:pt x="80" y="184"/>
                    <a:pt x="73" y="193"/>
                    <a:pt x="69" y="191"/>
                  </a:cubicBezTo>
                  <a:cubicBezTo>
                    <a:pt x="64" y="189"/>
                    <a:pt x="45" y="182"/>
                    <a:pt x="45" y="182"/>
                  </a:cubicBezTo>
                  <a:cubicBezTo>
                    <a:pt x="40" y="179"/>
                    <a:pt x="34" y="182"/>
                    <a:pt x="32" y="187"/>
                  </a:cubicBezTo>
                  <a:cubicBezTo>
                    <a:pt x="18" y="220"/>
                    <a:pt x="18" y="220"/>
                    <a:pt x="18" y="220"/>
                  </a:cubicBezTo>
                  <a:cubicBezTo>
                    <a:pt x="16" y="226"/>
                    <a:pt x="19" y="232"/>
                    <a:pt x="24" y="234"/>
                  </a:cubicBezTo>
                  <a:cubicBezTo>
                    <a:pt x="24" y="234"/>
                    <a:pt x="43" y="242"/>
                    <a:pt x="47" y="244"/>
                  </a:cubicBezTo>
                  <a:cubicBezTo>
                    <a:pt x="51" y="245"/>
                    <a:pt x="50" y="255"/>
                    <a:pt x="50" y="256"/>
                  </a:cubicBezTo>
                  <a:cubicBezTo>
                    <a:pt x="47" y="268"/>
                    <a:pt x="45" y="279"/>
                    <a:pt x="43" y="291"/>
                  </a:cubicBezTo>
                  <a:cubicBezTo>
                    <a:pt x="43" y="291"/>
                    <a:pt x="43" y="291"/>
                    <a:pt x="43" y="291"/>
                  </a:cubicBezTo>
                  <a:cubicBezTo>
                    <a:pt x="43" y="291"/>
                    <a:pt x="41" y="302"/>
                    <a:pt x="36" y="302"/>
                  </a:cubicBezTo>
                  <a:cubicBezTo>
                    <a:pt x="31" y="302"/>
                    <a:pt x="10" y="302"/>
                    <a:pt x="10" y="302"/>
                  </a:cubicBezTo>
                  <a:cubicBezTo>
                    <a:pt x="5" y="302"/>
                    <a:pt x="0" y="307"/>
                    <a:pt x="0" y="312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0" y="354"/>
                    <a:pt x="5" y="359"/>
                    <a:pt x="10" y="359"/>
                  </a:cubicBezTo>
                  <a:cubicBezTo>
                    <a:pt x="10" y="359"/>
                    <a:pt x="31" y="359"/>
                    <a:pt x="36" y="359"/>
                  </a:cubicBezTo>
                  <a:cubicBezTo>
                    <a:pt x="41" y="359"/>
                    <a:pt x="43" y="370"/>
                    <a:pt x="43" y="370"/>
                  </a:cubicBezTo>
                  <a:cubicBezTo>
                    <a:pt x="43" y="370"/>
                    <a:pt x="43" y="370"/>
                    <a:pt x="43" y="370"/>
                  </a:cubicBezTo>
                  <a:cubicBezTo>
                    <a:pt x="45" y="381"/>
                    <a:pt x="47" y="393"/>
                    <a:pt x="50" y="405"/>
                  </a:cubicBezTo>
                  <a:cubicBezTo>
                    <a:pt x="50" y="406"/>
                    <a:pt x="51" y="416"/>
                    <a:pt x="47" y="417"/>
                  </a:cubicBezTo>
                  <a:cubicBezTo>
                    <a:pt x="43" y="419"/>
                    <a:pt x="24" y="427"/>
                    <a:pt x="24" y="427"/>
                  </a:cubicBezTo>
                  <a:cubicBezTo>
                    <a:pt x="19" y="429"/>
                    <a:pt x="16" y="435"/>
                    <a:pt x="18" y="440"/>
                  </a:cubicBezTo>
                  <a:cubicBezTo>
                    <a:pt x="32" y="474"/>
                    <a:pt x="32" y="474"/>
                    <a:pt x="32" y="474"/>
                  </a:cubicBezTo>
                  <a:cubicBezTo>
                    <a:pt x="34" y="479"/>
                    <a:pt x="40" y="481"/>
                    <a:pt x="45" y="479"/>
                  </a:cubicBezTo>
                  <a:cubicBezTo>
                    <a:pt x="45" y="479"/>
                    <a:pt x="64" y="471"/>
                    <a:pt x="69" y="470"/>
                  </a:cubicBezTo>
                  <a:cubicBezTo>
                    <a:pt x="73" y="468"/>
                    <a:pt x="80" y="477"/>
                    <a:pt x="80" y="477"/>
                  </a:cubicBezTo>
                  <a:cubicBezTo>
                    <a:pt x="80" y="477"/>
                    <a:pt x="80" y="477"/>
                    <a:pt x="80" y="477"/>
                  </a:cubicBezTo>
                  <a:cubicBezTo>
                    <a:pt x="86" y="487"/>
                    <a:pt x="93" y="497"/>
                    <a:pt x="100" y="506"/>
                  </a:cubicBezTo>
                  <a:cubicBezTo>
                    <a:pt x="100" y="506"/>
                    <a:pt x="100" y="506"/>
                    <a:pt x="100" y="506"/>
                  </a:cubicBezTo>
                  <a:cubicBezTo>
                    <a:pt x="100" y="506"/>
                    <a:pt x="106" y="516"/>
                    <a:pt x="102" y="519"/>
                  </a:cubicBezTo>
                  <a:cubicBezTo>
                    <a:pt x="98" y="523"/>
                    <a:pt x="84" y="537"/>
                    <a:pt x="84" y="537"/>
                  </a:cubicBezTo>
                  <a:cubicBezTo>
                    <a:pt x="80" y="541"/>
                    <a:pt x="80" y="548"/>
                    <a:pt x="84" y="552"/>
                  </a:cubicBezTo>
                  <a:cubicBezTo>
                    <a:pt x="110" y="577"/>
                    <a:pt x="110" y="577"/>
                    <a:pt x="110" y="577"/>
                  </a:cubicBezTo>
                  <a:cubicBezTo>
                    <a:pt x="114" y="581"/>
                    <a:pt x="120" y="581"/>
                    <a:pt x="124" y="577"/>
                  </a:cubicBezTo>
                  <a:cubicBezTo>
                    <a:pt x="124" y="577"/>
                    <a:pt x="138" y="563"/>
                    <a:pt x="142" y="559"/>
                  </a:cubicBezTo>
                  <a:cubicBezTo>
                    <a:pt x="146" y="556"/>
                    <a:pt x="155" y="561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65" y="569"/>
                    <a:pt x="174" y="575"/>
                    <a:pt x="185" y="581"/>
                  </a:cubicBezTo>
                  <a:cubicBezTo>
                    <a:pt x="185" y="581"/>
                    <a:pt x="185" y="581"/>
                    <a:pt x="185" y="581"/>
                  </a:cubicBezTo>
                  <a:cubicBezTo>
                    <a:pt x="185" y="581"/>
                    <a:pt x="194" y="588"/>
                    <a:pt x="192" y="592"/>
                  </a:cubicBezTo>
                  <a:cubicBezTo>
                    <a:pt x="190" y="597"/>
                    <a:pt x="182" y="616"/>
                    <a:pt x="182" y="616"/>
                  </a:cubicBezTo>
                  <a:cubicBezTo>
                    <a:pt x="180" y="621"/>
                    <a:pt x="182" y="627"/>
                    <a:pt x="188" y="629"/>
                  </a:cubicBezTo>
                  <a:cubicBezTo>
                    <a:pt x="221" y="643"/>
                    <a:pt x="221" y="643"/>
                    <a:pt x="221" y="643"/>
                  </a:cubicBezTo>
                  <a:cubicBezTo>
                    <a:pt x="226" y="645"/>
                    <a:pt x="232" y="643"/>
                    <a:pt x="234" y="637"/>
                  </a:cubicBezTo>
                  <a:cubicBezTo>
                    <a:pt x="234" y="637"/>
                    <a:pt x="242" y="619"/>
                    <a:pt x="244" y="614"/>
                  </a:cubicBezTo>
                  <a:cubicBezTo>
                    <a:pt x="246" y="610"/>
                    <a:pt x="256" y="611"/>
                    <a:pt x="257" y="611"/>
                  </a:cubicBezTo>
                  <a:cubicBezTo>
                    <a:pt x="268" y="614"/>
                    <a:pt x="280" y="616"/>
                    <a:pt x="292" y="618"/>
                  </a:cubicBezTo>
                  <a:cubicBezTo>
                    <a:pt x="292" y="618"/>
                    <a:pt x="292" y="618"/>
                    <a:pt x="292" y="618"/>
                  </a:cubicBezTo>
                  <a:cubicBezTo>
                    <a:pt x="292" y="618"/>
                    <a:pt x="303" y="621"/>
                    <a:pt x="303" y="626"/>
                  </a:cubicBezTo>
                  <a:cubicBezTo>
                    <a:pt x="303" y="631"/>
                    <a:pt x="303" y="651"/>
                    <a:pt x="303" y="651"/>
                  </a:cubicBezTo>
                  <a:cubicBezTo>
                    <a:pt x="303" y="657"/>
                    <a:pt x="307" y="661"/>
                    <a:pt x="313" y="661"/>
                  </a:cubicBezTo>
                  <a:cubicBezTo>
                    <a:pt x="349" y="661"/>
                    <a:pt x="349" y="661"/>
                    <a:pt x="349" y="661"/>
                  </a:cubicBezTo>
                  <a:cubicBezTo>
                    <a:pt x="355" y="661"/>
                    <a:pt x="359" y="657"/>
                    <a:pt x="359" y="651"/>
                  </a:cubicBezTo>
                  <a:cubicBezTo>
                    <a:pt x="359" y="651"/>
                    <a:pt x="359" y="631"/>
                    <a:pt x="359" y="626"/>
                  </a:cubicBezTo>
                  <a:cubicBezTo>
                    <a:pt x="359" y="621"/>
                    <a:pt x="370" y="618"/>
                    <a:pt x="370" y="618"/>
                  </a:cubicBezTo>
                  <a:cubicBezTo>
                    <a:pt x="370" y="618"/>
                    <a:pt x="370" y="618"/>
                    <a:pt x="370" y="618"/>
                  </a:cubicBezTo>
                  <a:cubicBezTo>
                    <a:pt x="382" y="616"/>
                    <a:pt x="393" y="614"/>
                    <a:pt x="405" y="611"/>
                  </a:cubicBezTo>
                  <a:cubicBezTo>
                    <a:pt x="406" y="611"/>
                    <a:pt x="416" y="610"/>
                    <a:pt x="418" y="614"/>
                  </a:cubicBezTo>
                  <a:cubicBezTo>
                    <a:pt x="420" y="619"/>
                    <a:pt x="427" y="637"/>
                    <a:pt x="427" y="637"/>
                  </a:cubicBezTo>
                  <a:cubicBezTo>
                    <a:pt x="430" y="643"/>
                    <a:pt x="436" y="645"/>
                    <a:pt x="441" y="643"/>
                  </a:cubicBezTo>
                  <a:cubicBezTo>
                    <a:pt x="474" y="629"/>
                    <a:pt x="474" y="629"/>
                    <a:pt x="474" y="629"/>
                  </a:cubicBezTo>
                  <a:cubicBezTo>
                    <a:pt x="479" y="627"/>
                    <a:pt x="482" y="621"/>
                    <a:pt x="480" y="616"/>
                  </a:cubicBezTo>
                  <a:cubicBezTo>
                    <a:pt x="480" y="616"/>
                    <a:pt x="472" y="597"/>
                    <a:pt x="470" y="592"/>
                  </a:cubicBezTo>
                  <a:cubicBezTo>
                    <a:pt x="468" y="588"/>
                    <a:pt x="477" y="581"/>
                    <a:pt x="477" y="581"/>
                  </a:cubicBezTo>
                  <a:cubicBezTo>
                    <a:pt x="477" y="581"/>
                    <a:pt x="477" y="581"/>
                    <a:pt x="477" y="581"/>
                  </a:cubicBezTo>
                  <a:cubicBezTo>
                    <a:pt x="487" y="575"/>
                    <a:pt x="497" y="569"/>
                    <a:pt x="506" y="561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506" y="561"/>
                    <a:pt x="516" y="556"/>
                    <a:pt x="520" y="559"/>
                  </a:cubicBezTo>
                  <a:cubicBezTo>
                    <a:pt x="523" y="563"/>
                    <a:pt x="538" y="577"/>
                    <a:pt x="538" y="577"/>
                  </a:cubicBezTo>
                  <a:cubicBezTo>
                    <a:pt x="542" y="581"/>
                    <a:pt x="548" y="581"/>
                    <a:pt x="552" y="577"/>
                  </a:cubicBezTo>
                  <a:cubicBezTo>
                    <a:pt x="578" y="552"/>
                    <a:pt x="578" y="552"/>
                    <a:pt x="578" y="552"/>
                  </a:cubicBezTo>
                  <a:cubicBezTo>
                    <a:pt x="582" y="548"/>
                    <a:pt x="582" y="541"/>
                    <a:pt x="578" y="537"/>
                  </a:cubicBezTo>
                  <a:cubicBezTo>
                    <a:pt x="578" y="537"/>
                    <a:pt x="563" y="523"/>
                    <a:pt x="560" y="519"/>
                  </a:cubicBezTo>
                  <a:cubicBezTo>
                    <a:pt x="556" y="516"/>
                    <a:pt x="562" y="506"/>
                    <a:pt x="562" y="506"/>
                  </a:cubicBezTo>
                  <a:cubicBezTo>
                    <a:pt x="562" y="506"/>
                    <a:pt x="562" y="506"/>
                    <a:pt x="562" y="506"/>
                  </a:cubicBezTo>
                  <a:cubicBezTo>
                    <a:pt x="569" y="497"/>
                    <a:pt x="575" y="487"/>
                    <a:pt x="581" y="477"/>
                  </a:cubicBezTo>
                  <a:cubicBezTo>
                    <a:pt x="581" y="477"/>
                    <a:pt x="581" y="477"/>
                    <a:pt x="581" y="477"/>
                  </a:cubicBezTo>
                  <a:cubicBezTo>
                    <a:pt x="581" y="477"/>
                    <a:pt x="588" y="468"/>
                    <a:pt x="593" y="470"/>
                  </a:cubicBezTo>
                  <a:cubicBezTo>
                    <a:pt x="597" y="471"/>
                    <a:pt x="616" y="479"/>
                    <a:pt x="616" y="479"/>
                  </a:cubicBezTo>
                  <a:cubicBezTo>
                    <a:pt x="621" y="481"/>
                    <a:pt x="627" y="479"/>
                    <a:pt x="630" y="474"/>
                  </a:cubicBezTo>
                  <a:cubicBezTo>
                    <a:pt x="643" y="440"/>
                    <a:pt x="643" y="440"/>
                    <a:pt x="643" y="440"/>
                  </a:cubicBezTo>
                  <a:cubicBezTo>
                    <a:pt x="646" y="435"/>
                    <a:pt x="643" y="429"/>
                    <a:pt x="638" y="427"/>
                  </a:cubicBezTo>
                  <a:cubicBezTo>
                    <a:pt x="638" y="427"/>
                    <a:pt x="619" y="419"/>
                    <a:pt x="614" y="417"/>
                  </a:cubicBezTo>
                  <a:cubicBezTo>
                    <a:pt x="610" y="416"/>
                    <a:pt x="611" y="406"/>
                    <a:pt x="611" y="404"/>
                  </a:cubicBezTo>
                  <a:cubicBezTo>
                    <a:pt x="614" y="393"/>
                    <a:pt x="617" y="381"/>
                    <a:pt x="618" y="370"/>
                  </a:cubicBezTo>
                  <a:cubicBezTo>
                    <a:pt x="618" y="370"/>
                    <a:pt x="618" y="370"/>
                    <a:pt x="618" y="370"/>
                  </a:cubicBezTo>
                  <a:cubicBezTo>
                    <a:pt x="618" y="370"/>
                    <a:pt x="621" y="359"/>
                    <a:pt x="626" y="359"/>
                  </a:cubicBezTo>
                  <a:cubicBezTo>
                    <a:pt x="631" y="359"/>
                    <a:pt x="651" y="359"/>
                    <a:pt x="651" y="359"/>
                  </a:cubicBezTo>
                  <a:cubicBezTo>
                    <a:pt x="657" y="359"/>
                    <a:pt x="662" y="354"/>
                    <a:pt x="662" y="348"/>
                  </a:cubicBezTo>
                  <a:cubicBezTo>
                    <a:pt x="662" y="312"/>
                    <a:pt x="662" y="312"/>
                    <a:pt x="662" y="312"/>
                  </a:cubicBezTo>
                  <a:cubicBezTo>
                    <a:pt x="662" y="307"/>
                    <a:pt x="657" y="302"/>
                    <a:pt x="651" y="302"/>
                  </a:cubicBezTo>
                  <a:close/>
                  <a:moveTo>
                    <a:pt x="331" y="585"/>
                  </a:moveTo>
                  <a:cubicBezTo>
                    <a:pt x="190" y="585"/>
                    <a:pt x="76" y="471"/>
                    <a:pt x="76" y="330"/>
                  </a:cubicBezTo>
                  <a:cubicBezTo>
                    <a:pt x="76" y="190"/>
                    <a:pt x="190" y="76"/>
                    <a:pt x="331" y="76"/>
                  </a:cubicBezTo>
                  <a:cubicBezTo>
                    <a:pt x="471" y="76"/>
                    <a:pt x="585" y="190"/>
                    <a:pt x="585" y="330"/>
                  </a:cubicBezTo>
                  <a:cubicBezTo>
                    <a:pt x="585" y="471"/>
                    <a:pt x="471" y="585"/>
                    <a:pt x="331" y="585"/>
                  </a:cubicBez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  <a:effectLst/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95" name="Rectangle 48"/>
            <p:cNvSpPr>
              <a:spLocks noChangeArrowheads="1"/>
            </p:cNvSpPr>
            <p:nvPr/>
          </p:nvSpPr>
          <p:spPr bwMode="auto">
            <a:xfrm>
              <a:off x="4325876" y="1562674"/>
              <a:ext cx="49206" cy="387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  <p:sp>
          <p:nvSpPr>
            <p:cNvPr id="196" name="Rectangle 42"/>
            <p:cNvSpPr>
              <a:spLocks noChangeArrowheads="1"/>
            </p:cNvSpPr>
            <p:nvPr/>
          </p:nvSpPr>
          <p:spPr bwMode="auto">
            <a:xfrm>
              <a:off x="4674348" y="1562674"/>
              <a:ext cx="50012" cy="38719"/>
            </a:xfrm>
            <a:prstGeom prst="rect">
              <a:avLst/>
            </a:prstGeom>
            <a:noFill/>
            <a:ln w="254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/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645103" y="1030252"/>
            <a:ext cx="1335811" cy="2677616"/>
            <a:chOff x="7690626" y="1383412"/>
            <a:chExt cx="1781081" cy="3570155"/>
          </a:xfrm>
        </p:grpSpPr>
        <p:grpSp>
          <p:nvGrpSpPr>
            <p:cNvPr id="202" name="Group 201"/>
            <p:cNvGrpSpPr/>
            <p:nvPr/>
          </p:nvGrpSpPr>
          <p:grpSpPr>
            <a:xfrm>
              <a:off x="7690626" y="3015650"/>
              <a:ext cx="1781081" cy="1937917"/>
              <a:chOff x="7699344" y="3015650"/>
              <a:chExt cx="1781081" cy="1937917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7699344" y="3168463"/>
                <a:ext cx="1722228" cy="1785104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defTabSz="457189"/>
                <a:r>
                  <a:rPr lang="en-US" sz="1500" b="1" dirty="0">
                    <a:latin typeface="Arial"/>
                    <a:cs typeface="Arial"/>
                  </a:rPr>
                  <a:t>Chatbots</a:t>
                </a:r>
              </a:p>
              <a:p>
                <a:pPr defTabSz="457189"/>
                <a:endParaRPr lang="en-US" sz="1500" b="1" dirty="0">
                  <a:latin typeface="Arial"/>
                  <a:cs typeface="Arial"/>
                </a:endParaRP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Powering </a:t>
                </a:r>
                <a:r>
                  <a:rPr lang="en-US" sz="1200" dirty="0" err="1"/>
                  <a:t>chatbot</a:t>
                </a:r>
                <a:r>
                  <a:rPr lang="en-US" sz="1200" dirty="0"/>
                  <a:t> logic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  <p:cxnSp>
            <p:nvCxnSpPr>
              <p:cNvPr id="218" name="Straight Connector 217"/>
              <p:cNvCxnSpPr>
                <a:cxnSpLocks/>
              </p:cNvCxnSpPr>
              <p:nvPr/>
            </p:nvCxnSpPr>
            <p:spPr>
              <a:xfrm>
                <a:off x="7699344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/>
            <p:cNvGrpSpPr/>
            <p:nvPr/>
          </p:nvGrpSpPr>
          <p:grpSpPr>
            <a:xfrm>
              <a:off x="7791081" y="1383412"/>
              <a:ext cx="1488756" cy="1492059"/>
              <a:chOff x="7791081" y="1383412"/>
              <a:chExt cx="1488756" cy="1492059"/>
            </a:xfrm>
          </p:grpSpPr>
          <p:sp>
            <p:nvSpPr>
              <p:cNvPr id="204" name="Rectangle 10"/>
              <p:cNvSpPr>
                <a:spLocks noChangeArrowheads="1"/>
              </p:cNvSpPr>
              <p:nvPr/>
            </p:nvSpPr>
            <p:spPr bwMode="auto">
              <a:xfrm>
                <a:off x="8275199" y="2234528"/>
                <a:ext cx="540573" cy="394331"/>
              </a:xfrm>
              <a:prstGeom prst="rect">
                <a:avLst/>
              </a:prstGeom>
              <a:solidFill>
                <a:srgbClr val="9F87AF">
                  <a:alpha val="52000"/>
                </a:srgbClr>
              </a:solidFill>
              <a:ln w="254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 dirty="0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7791081" y="1383412"/>
                <a:ext cx="1433012" cy="1433012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7860135" y="1455769"/>
                <a:ext cx="1419702" cy="1419702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Oval 206"/>
              <p:cNvSpPr/>
              <p:nvPr/>
            </p:nvSpPr>
            <p:spPr>
              <a:xfrm rot="16200000" flipH="1" flipV="1">
                <a:off x="8599740" y="2317602"/>
                <a:ext cx="138341" cy="138341"/>
              </a:xfrm>
              <a:prstGeom prst="ellipse">
                <a:avLst/>
              </a:prstGeom>
              <a:solidFill>
                <a:srgbClr val="F7AB44">
                  <a:alpha val="8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Oval 207"/>
              <p:cNvSpPr/>
              <p:nvPr/>
            </p:nvSpPr>
            <p:spPr>
              <a:xfrm rot="16200000" flipH="1" flipV="1">
                <a:off x="8336635" y="2317602"/>
                <a:ext cx="138341" cy="138341"/>
              </a:xfrm>
              <a:prstGeom prst="ellipse">
                <a:avLst/>
              </a:prstGeom>
              <a:solidFill>
                <a:srgbClr val="F7AB44">
                  <a:alpha val="8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9" name="Group 602"/>
              <p:cNvGrpSpPr>
                <a:grpSpLocks noChangeAspect="1"/>
              </p:cNvGrpSpPr>
              <p:nvPr/>
            </p:nvGrpSpPr>
            <p:grpSpPr bwMode="auto">
              <a:xfrm>
                <a:off x="8060787" y="1657187"/>
                <a:ext cx="895151" cy="939706"/>
                <a:chOff x="6" y="-1"/>
                <a:chExt cx="3295" cy="3459"/>
              </a:xfrm>
              <a:solidFill>
                <a:schemeClr val="tx2"/>
              </a:solidFill>
            </p:grpSpPr>
            <p:sp>
              <p:nvSpPr>
                <p:cNvPr id="210" name="Freeform 603"/>
                <p:cNvSpPr>
                  <a:spLocks noEditPoints="1"/>
                </p:cNvSpPr>
                <p:nvPr/>
              </p:nvSpPr>
              <p:spPr bwMode="auto">
                <a:xfrm>
                  <a:off x="6" y="1132"/>
                  <a:ext cx="3295" cy="2326"/>
                </a:xfrm>
                <a:custGeom>
                  <a:avLst/>
                  <a:gdLst>
                    <a:gd name="T0" fmla="*/ 1600 w 1728"/>
                    <a:gd name="T1" fmla="*/ 0 h 1216"/>
                    <a:gd name="T2" fmla="*/ 1504 w 1728"/>
                    <a:gd name="T3" fmla="*/ 212 h 1216"/>
                    <a:gd name="T4" fmla="*/ 1408 w 1728"/>
                    <a:gd name="T5" fmla="*/ 482 h 1216"/>
                    <a:gd name="T6" fmla="*/ 320 w 1728"/>
                    <a:gd name="T7" fmla="*/ 416 h 1216"/>
                    <a:gd name="T8" fmla="*/ 224 w 1728"/>
                    <a:gd name="T9" fmla="*/ 507 h 1216"/>
                    <a:gd name="T10" fmla="*/ 256 w 1728"/>
                    <a:gd name="T11" fmla="*/ 128 h 1216"/>
                    <a:gd name="T12" fmla="*/ 0 w 1728"/>
                    <a:gd name="T13" fmla="*/ 128 h 1216"/>
                    <a:gd name="T14" fmla="*/ 32 w 1728"/>
                    <a:gd name="T15" fmla="*/ 800 h 1216"/>
                    <a:gd name="T16" fmla="*/ 320 w 1728"/>
                    <a:gd name="T17" fmla="*/ 1216 h 1216"/>
                    <a:gd name="T18" fmla="*/ 1408 w 1728"/>
                    <a:gd name="T19" fmla="*/ 1118 h 1216"/>
                    <a:gd name="T20" fmla="*/ 1696 w 1728"/>
                    <a:gd name="T21" fmla="*/ 212 h 1216"/>
                    <a:gd name="T22" fmla="*/ 1600 w 1728"/>
                    <a:gd name="T23" fmla="*/ 64 h 1216"/>
                    <a:gd name="T24" fmla="*/ 1600 w 1728"/>
                    <a:gd name="T25" fmla="*/ 192 h 1216"/>
                    <a:gd name="T26" fmla="*/ 1600 w 1728"/>
                    <a:gd name="T27" fmla="*/ 64 h 1216"/>
                    <a:gd name="T28" fmla="*/ 192 w 1728"/>
                    <a:gd name="T29" fmla="*/ 128 h 1216"/>
                    <a:gd name="T30" fmla="*/ 64 w 1728"/>
                    <a:gd name="T31" fmla="*/ 128 h 1216"/>
                    <a:gd name="T32" fmla="*/ 96 w 1728"/>
                    <a:gd name="T33" fmla="*/ 251 h 1216"/>
                    <a:gd name="T34" fmla="*/ 160 w 1728"/>
                    <a:gd name="T35" fmla="*/ 251 h 1216"/>
                    <a:gd name="T36" fmla="*/ 161 w 1728"/>
                    <a:gd name="T37" fmla="*/ 544 h 1216"/>
                    <a:gd name="T38" fmla="*/ 96 w 1728"/>
                    <a:gd name="T39" fmla="*/ 251 h 1216"/>
                    <a:gd name="T40" fmla="*/ 320 w 1728"/>
                    <a:gd name="T41" fmla="*/ 546 h 1216"/>
                    <a:gd name="T42" fmla="*/ 256 w 1728"/>
                    <a:gd name="T43" fmla="*/ 640 h 1216"/>
                    <a:gd name="T44" fmla="*/ 320 w 1728"/>
                    <a:gd name="T45" fmla="*/ 704 h 1216"/>
                    <a:gd name="T46" fmla="*/ 256 w 1728"/>
                    <a:gd name="T47" fmla="*/ 768 h 1216"/>
                    <a:gd name="T48" fmla="*/ 320 w 1728"/>
                    <a:gd name="T49" fmla="*/ 832 h 1216"/>
                    <a:gd name="T50" fmla="*/ 256 w 1728"/>
                    <a:gd name="T51" fmla="*/ 896 h 1216"/>
                    <a:gd name="T52" fmla="*/ 320 w 1728"/>
                    <a:gd name="T53" fmla="*/ 960 h 1216"/>
                    <a:gd name="T54" fmla="*/ 96 w 1728"/>
                    <a:gd name="T55" fmla="*/ 800 h 1216"/>
                    <a:gd name="T56" fmla="*/ 704 w 1728"/>
                    <a:gd name="T57" fmla="*/ 1152 h 1216"/>
                    <a:gd name="T58" fmla="*/ 1024 w 1728"/>
                    <a:gd name="T59" fmla="*/ 1024 h 1216"/>
                    <a:gd name="T60" fmla="*/ 1344 w 1728"/>
                    <a:gd name="T61" fmla="*/ 1152 h 1216"/>
                    <a:gd name="T62" fmla="*/ 1088 w 1728"/>
                    <a:gd name="T63" fmla="*/ 960 h 1216"/>
                    <a:gd name="T64" fmla="*/ 640 w 1728"/>
                    <a:gd name="T65" fmla="*/ 1152 h 1216"/>
                    <a:gd name="T66" fmla="*/ 384 w 1728"/>
                    <a:gd name="T67" fmla="*/ 480 h 1216"/>
                    <a:gd name="T68" fmla="*/ 1344 w 1728"/>
                    <a:gd name="T69" fmla="*/ 1152 h 1216"/>
                    <a:gd name="T70" fmla="*/ 1408 w 1728"/>
                    <a:gd name="T71" fmla="*/ 960 h 1216"/>
                    <a:gd name="T72" fmla="*/ 1472 w 1728"/>
                    <a:gd name="T73" fmla="*/ 896 h 1216"/>
                    <a:gd name="T74" fmla="*/ 1408 w 1728"/>
                    <a:gd name="T75" fmla="*/ 832 h 1216"/>
                    <a:gd name="T76" fmla="*/ 1472 w 1728"/>
                    <a:gd name="T77" fmla="*/ 768 h 1216"/>
                    <a:gd name="T78" fmla="*/ 1408 w 1728"/>
                    <a:gd name="T79" fmla="*/ 704 h 1216"/>
                    <a:gd name="T80" fmla="*/ 1472 w 1728"/>
                    <a:gd name="T81" fmla="*/ 640 h 1216"/>
                    <a:gd name="T82" fmla="*/ 1408 w 1728"/>
                    <a:gd name="T83" fmla="*/ 546 h 1216"/>
                    <a:gd name="T84" fmla="*/ 1408 w 1728"/>
                    <a:gd name="T85" fmla="*/ 1054 h 1216"/>
                    <a:gd name="T86" fmla="*/ 1568 w 1728"/>
                    <a:gd name="T87" fmla="*/ 544 h 1216"/>
                    <a:gd name="T88" fmla="*/ 1600 w 1728"/>
                    <a:gd name="T89" fmla="*/ 256 h 1216"/>
                    <a:gd name="T90" fmla="*/ 1632 w 1728"/>
                    <a:gd name="T91" fmla="*/ 609 h 1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728" h="1216">
                      <a:moveTo>
                        <a:pt x="1728" y="128"/>
                      </a:moveTo>
                      <a:cubicBezTo>
                        <a:pt x="1728" y="57"/>
                        <a:pt x="1671" y="0"/>
                        <a:pt x="1600" y="0"/>
                      </a:cubicBezTo>
                      <a:cubicBezTo>
                        <a:pt x="1529" y="0"/>
                        <a:pt x="1472" y="57"/>
                        <a:pt x="1472" y="128"/>
                      </a:cubicBezTo>
                      <a:cubicBezTo>
                        <a:pt x="1472" y="160"/>
                        <a:pt x="1484" y="189"/>
                        <a:pt x="1504" y="212"/>
                      </a:cubicBezTo>
                      <a:cubicBezTo>
                        <a:pt x="1504" y="507"/>
                        <a:pt x="1504" y="507"/>
                        <a:pt x="1504" y="507"/>
                      </a:cubicBezTo>
                      <a:cubicBezTo>
                        <a:pt x="1474" y="494"/>
                        <a:pt x="1442" y="485"/>
                        <a:pt x="1408" y="482"/>
                      </a:cubicBezTo>
                      <a:cubicBezTo>
                        <a:pt x="1408" y="416"/>
                        <a:pt x="1408" y="416"/>
                        <a:pt x="1408" y="416"/>
                      </a:cubicBezTo>
                      <a:cubicBezTo>
                        <a:pt x="320" y="416"/>
                        <a:pt x="320" y="416"/>
                        <a:pt x="320" y="416"/>
                      </a:cubicBezTo>
                      <a:cubicBezTo>
                        <a:pt x="320" y="482"/>
                        <a:pt x="320" y="482"/>
                        <a:pt x="320" y="482"/>
                      </a:cubicBezTo>
                      <a:cubicBezTo>
                        <a:pt x="286" y="485"/>
                        <a:pt x="254" y="494"/>
                        <a:pt x="224" y="507"/>
                      </a:cubicBezTo>
                      <a:cubicBezTo>
                        <a:pt x="224" y="212"/>
                        <a:pt x="224" y="212"/>
                        <a:pt x="224" y="212"/>
                      </a:cubicBezTo>
                      <a:cubicBezTo>
                        <a:pt x="244" y="189"/>
                        <a:pt x="256" y="160"/>
                        <a:pt x="256" y="128"/>
                      </a:cubicBezTo>
                      <a:cubicBezTo>
                        <a:pt x="256" y="57"/>
                        <a:pt x="199" y="0"/>
                        <a:pt x="128" y="0"/>
                      </a:cubicBezTo>
                      <a:cubicBezTo>
                        <a:pt x="57" y="0"/>
                        <a:pt x="0" y="57"/>
                        <a:pt x="0" y="128"/>
                      </a:cubicBezTo>
                      <a:cubicBezTo>
                        <a:pt x="0" y="160"/>
                        <a:pt x="12" y="189"/>
                        <a:pt x="32" y="212"/>
                      </a:cubicBezTo>
                      <a:cubicBezTo>
                        <a:pt x="32" y="800"/>
                        <a:pt x="32" y="800"/>
                        <a:pt x="32" y="800"/>
                      </a:cubicBezTo>
                      <a:cubicBezTo>
                        <a:pt x="32" y="966"/>
                        <a:pt x="159" y="1102"/>
                        <a:pt x="320" y="1118"/>
                      </a:cubicBezTo>
                      <a:cubicBezTo>
                        <a:pt x="320" y="1216"/>
                        <a:pt x="320" y="1216"/>
                        <a:pt x="320" y="1216"/>
                      </a:cubicBezTo>
                      <a:cubicBezTo>
                        <a:pt x="1408" y="1216"/>
                        <a:pt x="1408" y="1216"/>
                        <a:pt x="1408" y="1216"/>
                      </a:cubicBezTo>
                      <a:cubicBezTo>
                        <a:pt x="1408" y="1118"/>
                        <a:pt x="1408" y="1118"/>
                        <a:pt x="1408" y="1118"/>
                      </a:cubicBezTo>
                      <a:cubicBezTo>
                        <a:pt x="1569" y="1102"/>
                        <a:pt x="1696" y="966"/>
                        <a:pt x="1696" y="800"/>
                      </a:cubicBezTo>
                      <a:cubicBezTo>
                        <a:pt x="1696" y="212"/>
                        <a:pt x="1696" y="212"/>
                        <a:pt x="1696" y="212"/>
                      </a:cubicBezTo>
                      <a:cubicBezTo>
                        <a:pt x="1716" y="189"/>
                        <a:pt x="1728" y="160"/>
                        <a:pt x="1728" y="128"/>
                      </a:cubicBezTo>
                      <a:close/>
                      <a:moveTo>
                        <a:pt x="1600" y="64"/>
                      </a:moveTo>
                      <a:cubicBezTo>
                        <a:pt x="1635" y="64"/>
                        <a:pt x="1664" y="93"/>
                        <a:pt x="1664" y="128"/>
                      </a:cubicBezTo>
                      <a:cubicBezTo>
                        <a:pt x="1664" y="163"/>
                        <a:pt x="1635" y="192"/>
                        <a:pt x="1600" y="192"/>
                      </a:cubicBezTo>
                      <a:cubicBezTo>
                        <a:pt x="1565" y="192"/>
                        <a:pt x="1536" y="163"/>
                        <a:pt x="1536" y="128"/>
                      </a:cubicBezTo>
                      <a:cubicBezTo>
                        <a:pt x="1536" y="93"/>
                        <a:pt x="1565" y="64"/>
                        <a:pt x="1600" y="64"/>
                      </a:cubicBezTo>
                      <a:close/>
                      <a:moveTo>
                        <a:pt x="128" y="64"/>
                      </a:moveTo>
                      <a:cubicBezTo>
                        <a:pt x="163" y="64"/>
                        <a:pt x="192" y="93"/>
                        <a:pt x="192" y="128"/>
                      </a:cubicBezTo>
                      <a:cubicBezTo>
                        <a:pt x="192" y="163"/>
                        <a:pt x="163" y="192"/>
                        <a:pt x="128" y="192"/>
                      </a:cubicBezTo>
                      <a:cubicBezTo>
                        <a:pt x="93" y="192"/>
                        <a:pt x="64" y="163"/>
                        <a:pt x="64" y="128"/>
                      </a:cubicBezTo>
                      <a:cubicBezTo>
                        <a:pt x="64" y="93"/>
                        <a:pt x="93" y="64"/>
                        <a:pt x="128" y="64"/>
                      </a:cubicBezTo>
                      <a:close/>
                      <a:moveTo>
                        <a:pt x="96" y="251"/>
                      </a:moveTo>
                      <a:cubicBezTo>
                        <a:pt x="106" y="254"/>
                        <a:pt x="117" y="256"/>
                        <a:pt x="128" y="256"/>
                      </a:cubicBezTo>
                      <a:cubicBezTo>
                        <a:pt x="139" y="256"/>
                        <a:pt x="150" y="254"/>
                        <a:pt x="160" y="251"/>
                      </a:cubicBezTo>
                      <a:cubicBezTo>
                        <a:pt x="160" y="544"/>
                        <a:pt x="160" y="544"/>
                        <a:pt x="160" y="544"/>
                      </a:cubicBezTo>
                      <a:cubicBezTo>
                        <a:pt x="161" y="544"/>
                        <a:pt x="161" y="544"/>
                        <a:pt x="161" y="544"/>
                      </a:cubicBezTo>
                      <a:cubicBezTo>
                        <a:pt x="136" y="562"/>
                        <a:pt x="114" y="584"/>
                        <a:pt x="96" y="609"/>
                      </a:cubicBezTo>
                      <a:lnTo>
                        <a:pt x="96" y="251"/>
                      </a:lnTo>
                      <a:close/>
                      <a:moveTo>
                        <a:pt x="96" y="800"/>
                      </a:moveTo>
                      <a:cubicBezTo>
                        <a:pt x="96" y="670"/>
                        <a:pt x="194" y="562"/>
                        <a:pt x="320" y="546"/>
                      </a:cubicBezTo>
                      <a:cubicBezTo>
                        <a:pt x="320" y="640"/>
                        <a:pt x="320" y="640"/>
                        <a:pt x="320" y="640"/>
                      </a:cubicBezTo>
                      <a:cubicBezTo>
                        <a:pt x="256" y="640"/>
                        <a:pt x="256" y="640"/>
                        <a:pt x="256" y="640"/>
                      </a:cubicBezTo>
                      <a:cubicBezTo>
                        <a:pt x="256" y="704"/>
                        <a:pt x="256" y="704"/>
                        <a:pt x="256" y="704"/>
                      </a:cubicBezTo>
                      <a:cubicBezTo>
                        <a:pt x="320" y="704"/>
                        <a:pt x="320" y="704"/>
                        <a:pt x="320" y="704"/>
                      </a:cubicBezTo>
                      <a:cubicBezTo>
                        <a:pt x="320" y="768"/>
                        <a:pt x="320" y="768"/>
                        <a:pt x="320" y="768"/>
                      </a:cubicBezTo>
                      <a:cubicBezTo>
                        <a:pt x="256" y="768"/>
                        <a:pt x="256" y="768"/>
                        <a:pt x="256" y="768"/>
                      </a:cubicBezTo>
                      <a:cubicBezTo>
                        <a:pt x="256" y="832"/>
                        <a:pt x="256" y="832"/>
                        <a:pt x="256" y="832"/>
                      </a:cubicBezTo>
                      <a:cubicBezTo>
                        <a:pt x="320" y="832"/>
                        <a:pt x="320" y="832"/>
                        <a:pt x="320" y="832"/>
                      </a:cubicBezTo>
                      <a:cubicBezTo>
                        <a:pt x="320" y="896"/>
                        <a:pt x="320" y="896"/>
                        <a:pt x="320" y="896"/>
                      </a:cubicBezTo>
                      <a:cubicBezTo>
                        <a:pt x="256" y="896"/>
                        <a:pt x="256" y="896"/>
                        <a:pt x="256" y="896"/>
                      </a:cubicBezTo>
                      <a:cubicBezTo>
                        <a:pt x="256" y="960"/>
                        <a:pt x="256" y="960"/>
                        <a:pt x="256" y="960"/>
                      </a:cubicBezTo>
                      <a:cubicBezTo>
                        <a:pt x="320" y="960"/>
                        <a:pt x="320" y="960"/>
                        <a:pt x="320" y="960"/>
                      </a:cubicBezTo>
                      <a:cubicBezTo>
                        <a:pt x="320" y="1054"/>
                        <a:pt x="320" y="1054"/>
                        <a:pt x="320" y="1054"/>
                      </a:cubicBezTo>
                      <a:cubicBezTo>
                        <a:pt x="194" y="1038"/>
                        <a:pt x="96" y="930"/>
                        <a:pt x="96" y="800"/>
                      </a:cubicBezTo>
                      <a:close/>
                      <a:moveTo>
                        <a:pt x="1024" y="1152"/>
                      </a:moveTo>
                      <a:cubicBezTo>
                        <a:pt x="704" y="1152"/>
                        <a:pt x="704" y="1152"/>
                        <a:pt x="704" y="1152"/>
                      </a:cubicBezTo>
                      <a:cubicBezTo>
                        <a:pt x="704" y="1024"/>
                        <a:pt x="704" y="1024"/>
                        <a:pt x="704" y="1024"/>
                      </a:cubicBezTo>
                      <a:cubicBezTo>
                        <a:pt x="1024" y="1024"/>
                        <a:pt x="1024" y="1024"/>
                        <a:pt x="1024" y="1024"/>
                      </a:cubicBezTo>
                      <a:lnTo>
                        <a:pt x="1024" y="1152"/>
                      </a:lnTo>
                      <a:close/>
                      <a:moveTo>
                        <a:pt x="1344" y="1152"/>
                      </a:moveTo>
                      <a:cubicBezTo>
                        <a:pt x="1088" y="1152"/>
                        <a:pt x="1088" y="1152"/>
                        <a:pt x="1088" y="1152"/>
                      </a:cubicBezTo>
                      <a:cubicBezTo>
                        <a:pt x="1088" y="960"/>
                        <a:pt x="1088" y="960"/>
                        <a:pt x="1088" y="960"/>
                      </a:cubicBezTo>
                      <a:cubicBezTo>
                        <a:pt x="640" y="960"/>
                        <a:pt x="640" y="960"/>
                        <a:pt x="640" y="960"/>
                      </a:cubicBezTo>
                      <a:cubicBezTo>
                        <a:pt x="640" y="1152"/>
                        <a:pt x="640" y="1152"/>
                        <a:pt x="640" y="1152"/>
                      </a:cubicBezTo>
                      <a:cubicBezTo>
                        <a:pt x="384" y="1152"/>
                        <a:pt x="384" y="1152"/>
                        <a:pt x="384" y="1152"/>
                      </a:cubicBezTo>
                      <a:cubicBezTo>
                        <a:pt x="384" y="480"/>
                        <a:pt x="384" y="480"/>
                        <a:pt x="384" y="480"/>
                      </a:cubicBezTo>
                      <a:cubicBezTo>
                        <a:pt x="1344" y="480"/>
                        <a:pt x="1344" y="480"/>
                        <a:pt x="1344" y="480"/>
                      </a:cubicBezTo>
                      <a:lnTo>
                        <a:pt x="1344" y="1152"/>
                      </a:lnTo>
                      <a:close/>
                      <a:moveTo>
                        <a:pt x="1408" y="1054"/>
                      </a:moveTo>
                      <a:cubicBezTo>
                        <a:pt x="1408" y="960"/>
                        <a:pt x="1408" y="960"/>
                        <a:pt x="1408" y="960"/>
                      </a:cubicBezTo>
                      <a:cubicBezTo>
                        <a:pt x="1472" y="960"/>
                        <a:pt x="1472" y="960"/>
                        <a:pt x="1472" y="960"/>
                      </a:cubicBezTo>
                      <a:cubicBezTo>
                        <a:pt x="1472" y="896"/>
                        <a:pt x="1472" y="896"/>
                        <a:pt x="1472" y="896"/>
                      </a:cubicBezTo>
                      <a:cubicBezTo>
                        <a:pt x="1408" y="896"/>
                        <a:pt x="1408" y="896"/>
                        <a:pt x="1408" y="896"/>
                      </a:cubicBezTo>
                      <a:cubicBezTo>
                        <a:pt x="1408" y="832"/>
                        <a:pt x="1408" y="832"/>
                        <a:pt x="1408" y="832"/>
                      </a:cubicBezTo>
                      <a:cubicBezTo>
                        <a:pt x="1472" y="832"/>
                        <a:pt x="1472" y="832"/>
                        <a:pt x="1472" y="832"/>
                      </a:cubicBezTo>
                      <a:cubicBezTo>
                        <a:pt x="1472" y="768"/>
                        <a:pt x="1472" y="768"/>
                        <a:pt x="1472" y="768"/>
                      </a:cubicBezTo>
                      <a:cubicBezTo>
                        <a:pt x="1408" y="768"/>
                        <a:pt x="1408" y="768"/>
                        <a:pt x="1408" y="768"/>
                      </a:cubicBezTo>
                      <a:cubicBezTo>
                        <a:pt x="1408" y="704"/>
                        <a:pt x="1408" y="704"/>
                        <a:pt x="1408" y="704"/>
                      </a:cubicBezTo>
                      <a:cubicBezTo>
                        <a:pt x="1472" y="704"/>
                        <a:pt x="1472" y="704"/>
                        <a:pt x="1472" y="704"/>
                      </a:cubicBezTo>
                      <a:cubicBezTo>
                        <a:pt x="1472" y="640"/>
                        <a:pt x="1472" y="640"/>
                        <a:pt x="1472" y="640"/>
                      </a:cubicBezTo>
                      <a:cubicBezTo>
                        <a:pt x="1408" y="640"/>
                        <a:pt x="1408" y="640"/>
                        <a:pt x="1408" y="640"/>
                      </a:cubicBezTo>
                      <a:cubicBezTo>
                        <a:pt x="1408" y="546"/>
                        <a:pt x="1408" y="546"/>
                        <a:pt x="1408" y="546"/>
                      </a:cubicBezTo>
                      <a:cubicBezTo>
                        <a:pt x="1534" y="562"/>
                        <a:pt x="1632" y="670"/>
                        <a:pt x="1632" y="800"/>
                      </a:cubicBezTo>
                      <a:cubicBezTo>
                        <a:pt x="1632" y="930"/>
                        <a:pt x="1534" y="1038"/>
                        <a:pt x="1408" y="1054"/>
                      </a:cubicBezTo>
                      <a:close/>
                      <a:moveTo>
                        <a:pt x="1567" y="544"/>
                      </a:moveTo>
                      <a:cubicBezTo>
                        <a:pt x="1568" y="544"/>
                        <a:pt x="1568" y="544"/>
                        <a:pt x="1568" y="544"/>
                      </a:cubicBezTo>
                      <a:cubicBezTo>
                        <a:pt x="1568" y="251"/>
                        <a:pt x="1568" y="251"/>
                        <a:pt x="1568" y="251"/>
                      </a:cubicBezTo>
                      <a:cubicBezTo>
                        <a:pt x="1578" y="254"/>
                        <a:pt x="1589" y="256"/>
                        <a:pt x="1600" y="256"/>
                      </a:cubicBezTo>
                      <a:cubicBezTo>
                        <a:pt x="1611" y="256"/>
                        <a:pt x="1622" y="254"/>
                        <a:pt x="1632" y="251"/>
                      </a:cubicBezTo>
                      <a:cubicBezTo>
                        <a:pt x="1632" y="609"/>
                        <a:pt x="1632" y="609"/>
                        <a:pt x="1632" y="609"/>
                      </a:cubicBezTo>
                      <a:cubicBezTo>
                        <a:pt x="1614" y="584"/>
                        <a:pt x="1592" y="562"/>
                        <a:pt x="1567" y="5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 dirty="0"/>
                </a:p>
              </p:txBody>
            </p:sp>
            <p:sp>
              <p:nvSpPr>
                <p:cNvPr id="211" name="Freeform 604"/>
                <p:cNvSpPr>
                  <a:spLocks noEditPoints="1"/>
                </p:cNvSpPr>
                <p:nvPr/>
              </p:nvSpPr>
              <p:spPr bwMode="auto">
                <a:xfrm>
                  <a:off x="860" y="2295"/>
                  <a:ext cx="610" cy="612"/>
                </a:xfrm>
                <a:custGeom>
                  <a:avLst/>
                  <a:gdLst>
                    <a:gd name="T0" fmla="*/ 160 w 320"/>
                    <a:gd name="T1" fmla="*/ 320 h 320"/>
                    <a:gd name="T2" fmla="*/ 320 w 320"/>
                    <a:gd name="T3" fmla="*/ 160 h 320"/>
                    <a:gd name="T4" fmla="*/ 160 w 320"/>
                    <a:gd name="T5" fmla="*/ 0 h 320"/>
                    <a:gd name="T6" fmla="*/ 0 w 320"/>
                    <a:gd name="T7" fmla="*/ 160 h 320"/>
                    <a:gd name="T8" fmla="*/ 160 w 320"/>
                    <a:gd name="T9" fmla="*/ 320 h 320"/>
                    <a:gd name="T10" fmla="*/ 160 w 320"/>
                    <a:gd name="T11" fmla="*/ 64 h 320"/>
                    <a:gd name="T12" fmla="*/ 256 w 320"/>
                    <a:gd name="T13" fmla="*/ 160 h 320"/>
                    <a:gd name="T14" fmla="*/ 160 w 320"/>
                    <a:gd name="T15" fmla="*/ 256 h 320"/>
                    <a:gd name="T16" fmla="*/ 64 w 320"/>
                    <a:gd name="T17" fmla="*/ 160 h 320"/>
                    <a:gd name="T18" fmla="*/ 160 w 320"/>
                    <a:gd name="T19" fmla="*/ 64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0" h="320">
                      <a:moveTo>
                        <a:pt x="160" y="320"/>
                      </a:moveTo>
                      <a:cubicBezTo>
                        <a:pt x="248" y="320"/>
                        <a:pt x="320" y="248"/>
                        <a:pt x="320" y="160"/>
                      </a:cubicBezTo>
                      <a:cubicBezTo>
                        <a:pt x="320" y="72"/>
                        <a:pt x="248" y="0"/>
                        <a:pt x="160" y="0"/>
                      </a:cubicBez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248"/>
                        <a:pt x="72" y="320"/>
                        <a:pt x="160" y="320"/>
                      </a:cubicBezTo>
                      <a:close/>
                      <a:moveTo>
                        <a:pt x="160" y="64"/>
                      </a:moveTo>
                      <a:cubicBezTo>
                        <a:pt x="213" y="64"/>
                        <a:pt x="256" y="107"/>
                        <a:pt x="256" y="160"/>
                      </a:cubicBezTo>
                      <a:cubicBezTo>
                        <a:pt x="256" y="213"/>
                        <a:pt x="213" y="256"/>
                        <a:pt x="160" y="256"/>
                      </a:cubicBezTo>
                      <a:cubicBezTo>
                        <a:pt x="107" y="256"/>
                        <a:pt x="64" y="213"/>
                        <a:pt x="64" y="160"/>
                      </a:cubicBezTo>
                      <a:cubicBezTo>
                        <a:pt x="64" y="107"/>
                        <a:pt x="107" y="64"/>
                        <a:pt x="1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12" name="Freeform 605"/>
                <p:cNvSpPr>
                  <a:spLocks noEditPoints="1"/>
                </p:cNvSpPr>
                <p:nvPr/>
              </p:nvSpPr>
              <p:spPr bwMode="auto">
                <a:xfrm>
                  <a:off x="1837" y="2295"/>
                  <a:ext cx="610" cy="612"/>
                </a:xfrm>
                <a:custGeom>
                  <a:avLst/>
                  <a:gdLst>
                    <a:gd name="T0" fmla="*/ 160 w 320"/>
                    <a:gd name="T1" fmla="*/ 320 h 320"/>
                    <a:gd name="T2" fmla="*/ 320 w 320"/>
                    <a:gd name="T3" fmla="*/ 160 h 320"/>
                    <a:gd name="T4" fmla="*/ 160 w 320"/>
                    <a:gd name="T5" fmla="*/ 0 h 320"/>
                    <a:gd name="T6" fmla="*/ 0 w 320"/>
                    <a:gd name="T7" fmla="*/ 160 h 320"/>
                    <a:gd name="T8" fmla="*/ 160 w 320"/>
                    <a:gd name="T9" fmla="*/ 320 h 320"/>
                    <a:gd name="T10" fmla="*/ 160 w 320"/>
                    <a:gd name="T11" fmla="*/ 64 h 320"/>
                    <a:gd name="T12" fmla="*/ 256 w 320"/>
                    <a:gd name="T13" fmla="*/ 160 h 320"/>
                    <a:gd name="T14" fmla="*/ 160 w 320"/>
                    <a:gd name="T15" fmla="*/ 256 h 320"/>
                    <a:gd name="T16" fmla="*/ 64 w 320"/>
                    <a:gd name="T17" fmla="*/ 160 h 320"/>
                    <a:gd name="T18" fmla="*/ 160 w 320"/>
                    <a:gd name="T19" fmla="*/ 64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0" h="320">
                      <a:moveTo>
                        <a:pt x="160" y="320"/>
                      </a:moveTo>
                      <a:cubicBezTo>
                        <a:pt x="248" y="320"/>
                        <a:pt x="320" y="248"/>
                        <a:pt x="320" y="160"/>
                      </a:cubicBezTo>
                      <a:cubicBezTo>
                        <a:pt x="320" y="72"/>
                        <a:pt x="248" y="0"/>
                        <a:pt x="160" y="0"/>
                      </a:cubicBezTo>
                      <a:cubicBezTo>
                        <a:pt x="72" y="0"/>
                        <a:pt x="0" y="72"/>
                        <a:pt x="0" y="160"/>
                      </a:cubicBezTo>
                      <a:cubicBezTo>
                        <a:pt x="0" y="248"/>
                        <a:pt x="72" y="320"/>
                        <a:pt x="160" y="320"/>
                      </a:cubicBezTo>
                      <a:close/>
                      <a:moveTo>
                        <a:pt x="160" y="64"/>
                      </a:moveTo>
                      <a:cubicBezTo>
                        <a:pt x="213" y="64"/>
                        <a:pt x="256" y="107"/>
                        <a:pt x="256" y="160"/>
                      </a:cubicBezTo>
                      <a:cubicBezTo>
                        <a:pt x="256" y="213"/>
                        <a:pt x="213" y="256"/>
                        <a:pt x="160" y="256"/>
                      </a:cubicBezTo>
                      <a:cubicBezTo>
                        <a:pt x="107" y="256"/>
                        <a:pt x="64" y="213"/>
                        <a:pt x="64" y="160"/>
                      </a:cubicBezTo>
                      <a:cubicBezTo>
                        <a:pt x="64" y="107"/>
                        <a:pt x="107" y="64"/>
                        <a:pt x="160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13" name="Freeform 606"/>
                <p:cNvSpPr>
                  <a:spLocks noEditPoints="1"/>
                </p:cNvSpPr>
                <p:nvPr/>
              </p:nvSpPr>
              <p:spPr bwMode="auto">
                <a:xfrm>
                  <a:off x="622" y="-1"/>
                  <a:ext cx="2057" cy="1806"/>
                </a:xfrm>
                <a:custGeom>
                  <a:avLst/>
                  <a:gdLst>
                    <a:gd name="T0" fmla="*/ 0 w 2057"/>
                    <a:gd name="T1" fmla="*/ 1290 h 1806"/>
                    <a:gd name="T2" fmla="*/ 257 w 2057"/>
                    <a:gd name="T3" fmla="*/ 1290 h 1806"/>
                    <a:gd name="T4" fmla="*/ 257 w 2057"/>
                    <a:gd name="T5" fmla="*/ 1806 h 1806"/>
                    <a:gd name="T6" fmla="*/ 772 w 2057"/>
                    <a:gd name="T7" fmla="*/ 1290 h 1806"/>
                    <a:gd name="T8" fmla="*/ 2057 w 2057"/>
                    <a:gd name="T9" fmla="*/ 1290 h 1806"/>
                    <a:gd name="T10" fmla="*/ 2057 w 2057"/>
                    <a:gd name="T11" fmla="*/ 0 h 1806"/>
                    <a:gd name="T12" fmla="*/ 0 w 2057"/>
                    <a:gd name="T13" fmla="*/ 0 h 1806"/>
                    <a:gd name="T14" fmla="*/ 0 w 2057"/>
                    <a:gd name="T15" fmla="*/ 1290 h 1806"/>
                    <a:gd name="T16" fmla="*/ 130 w 2057"/>
                    <a:gd name="T17" fmla="*/ 128 h 1806"/>
                    <a:gd name="T18" fmla="*/ 1930 w 2057"/>
                    <a:gd name="T19" fmla="*/ 128 h 1806"/>
                    <a:gd name="T20" fmla="*/ 1930 w 2057"/>
                    <a:gd name="T21" fmla="*/ 1161 h 1806"/>
                    <a:gd name="T22" fmla="*/ 772 w 2057"/>
                    <a:gd name="T23" fmla="*/ 1161 h 1806"/>
                    <a:gd name="T24" fmla="*/ 719 w 2057"/>
                    <a:gd name="T25" fmla="*/ 1161 h 1806"/>
                    <a:gd name="T26" fmla="*/ 681 w 2057"/>
                    <a:gd name="T27" fmla="*/ 1200 h 1806"/>
                    <a:gd name="T28" fmla="*/ 387 w 2057"/>
                    <a:gd name="T29" fmla="*/ 1494 h 1806"/>
                    <a:gd name="T30" fmla="*/ 387 w 2057"/>
                    <a:gd name="T31" fmla="*/ 1290 h 1806"/>
                    <a:gd name="T32" fmla="*/ 387 w 2057"/>
                    <a:gd name="T33" fmla="*/ 1161 h 1806"/>
                    <a:gd name="T34" fmla="*/ 257 w 2057"/>
                    <a:gd name="T35" fmla="*/ 1161 h 1806"/>
                    <a:gd name="T36" fmla="*/ 130 w 2057"/>
                    <a:gd name="T37" fmla="*/ 1161 h 1806"/>
                    <a:gd name="T38" fmla="*/ 130 w 2057"/>
                    <a:gd name="T39" fmla="*/ 128 h 1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057" h="1806">
                      <a:moveTo>
                        <a:pt x="0" y="1290"/>
                      </a:moveTo>
                      <a:lnTo>
                        <a:pt x="257" y="1290"/>
                      </a:lnTo>
                      <a:lnTo>
                        <a:pt x="257" y="1806"/>
                      </a:lnTo>
                      <a:lnTo>
                        <a:pt x="772" y="1290"/>
                      </a:lnTo>
                      <a:lnTo>
                        <a:pt x="2057" y="1290"/>
                      </a:lnTo>
                      <a:lnTo>
                        <a:pt x="2057" y="0"/>
                      </a:lnTo>
                      <a:lnTo>
                        <a:pt x="0" y="0"/>
                      </a:lnTo>
                      <a:lnTo>
                        <a:pt x="0" y="1290"/>
                      </a:lnTo>
                      <a:close/>
                      <a:moveTo>
                        <a:pt x="130" y="128"/>
                      </a:moveTo>
                      <a:lnTo>
                        <a:pt x="1930" y="128"/>
                      </a:lnTo>
                      <a:lnTo>
                        <a:pt x="1930" y="1161"/>
                      </a:lnTo>
                      <a:lnTo>
                        <a:pt x="772" y="1161"/>
                      </a:lnTo>
                      <a:lnTo>
                        <a:pt x="719" y="1161"/>
                      </a:lnTo>
                      <a:lnTo>
                        <a:pt x="681" y="1200"/>
                      </a:lnTo>
                      <a:lnTo>
                        <a:pt x="387" y="1494"/>
                      </a:lnTo>
                      <a:lnTo>
                        <a:pt x="387" y="1290"/>
                      </a:lnTo>
                      <a:lnTo>
                        <a:pt x="387" y="1161"/>
                      </a:lnTo>
                      <a:lnTo>
                        <a:pt x="257" y="1161"/>
                      </a:lnTo>
                      <a:lnTo>
                        <a:pt x="130" y="1161"/>
                      </a:lnTo>
                      <a:lnTo>
                        <a:pt x="130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14" name="Rectangle 607"/>
                <p:cNvSpPr>
                  <a:spLocks noChangeArrowheads="1"/>
                </p:cNvSpPr>
                <p:nvPr/>
              </p:nvSpPr>
              <p:spPr bwMode="auto">
                <a:xfrm>
                  <a:off x="1089" y="535"/>
                  <a:ext cx="206" cy="20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15" name="Rectangle 608"/>
                <p:cNvSpPr>
                  <a:spLocks noChangeArrowheads="1"/>
                </p:cNvSpPr>
                <p:nvPr/>
              </p:nvSpPr>
              <p:spPr bwMode="auto">
                <a:xfrm>
                  <a:off x="1482" y="535"/>
                  <a:ext cx="206" cy="20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16" name="Rectangle 609"/>
                <p:cNvSpPr>
                  <a:spLocks noChangeArrowheads="1"/>
                </p:cNvSpPr>
                <p:nvPr/>
              </p:nvSpPr>
              <p:spPr bwMode="auto">
                <a:xfrm>
                  <a:off x="1875" y="535"/>
                  <a:ext cx="206" cy="20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</p:grpSp>
        </p:grpSp>
      </p:grpSp>
      <p:grpSp>
        <p:nvGrpSpPr>
          <p:cNvPr id="219" name="Group 218"/>
          <p:cNvGrpSpPr/>
          <p:nvPr/>
        </p:nvGrpSpPr>
        <p:grpSpPr>
          <a:xfrm>
            <a:off x="1672411" y="1030251"/>
            <a:ext cx="1335812" cy="2974905"/>
            <a:chOff x="2155279" y="1041686"/>
            <a:chExt cx="1335812" cy="2974904"/>
          </a:xfrm>
        </p:grpSpPr>
        <p:grpSp>
          <p:nvGrpSpPr>
            <p:cNvPr id="220" name="Group 219"/>
            <p:cNvGrpSpPr/>
            <p:nvPr/>
          </p:nvGrpSpPr>
          <p:grpSpPr>
            <a:xfrm>
              <a:off x="2155279" y="2263070"/>
              <a:ext cx="1335812" cy="1753520"/>
              <a:chOff x="2915274" y="3017425"/>
              <a:chExt cx="1781082" cy="2338025"/>
            </a:xfrm>
          </p:grpSpPr>
          <p:sp>
            <p:nvSpPr>
              <p:cNvPr id="235" name="TextBox 234"/>
              <p:cNvSpPr txBox="1"/>
              <p:nvPr/>
            </p:nvSpPr>
            <p:spPr>
              <a:xfrm>
                <a:off x="2915274" y="3170238"/>
                <a:ext cx="1722229" cy="2185212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defTabSz="457189"/>
                <a:r>
                  <a:rPr lang="en-US" sz="1500" b="1" dirty="0" err="1">
                    <a:latin typeface="Arial"/>
                    <a:cs typeface="Arial"/>
                  </a:rPr>
                  <a:t>Backends</a:t>
                </a:r>
                <a:endParaRPr lang="en-US" sz="1500" b="1" dirty="0">
                  <a:latin typeface="Arial"/>
                  <a:cs typeface="Arial"/>
                </a:endParaRPr>
              </a:p>
              <a:p>
                <a:pPr defTabSz="457189"/>
                <a:endParaRPr lang="en-US" sz="1500" b="1" dirty="0">
                  <a:latin typeface="Arial"/>
                  <a:cs typeface="Arial"/>
                </a:endParaRP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Apps &amp; services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Mobile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 err="1"/>
                  <a:t>IoT</a:t>
                </a:r>
                <a:endParaRPr lang="en-US" sz="1200" dirty="0"/>
              </a:p>
            </p:txBody>
          </p:sp>
          <p:cxnSp>
            <p:nvCxnSpPr>
              <p:cNvPr id="236" name="Straight Connector 235"/>
              <p:cNvCxnSpPr>
                <a:cxnSpLocks/>
              </p:cNvCxnSpPr>
              <p:nvPr/>
            </p:nvCxnSpPr>
            <p:spPr>
              <a:xfrm>
                <a:off x="2915274" y="3017425"/>
                <a:ext cx="1781082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1" name="Oval 220"/>
            <p:cNvSpPr/>
            <p:nvPr/>
          </p:nvSpPr>
          <p:spPr>
            <a:xfrm>
              <a:off x="2243661" y="1041686"/>
              <a:ext cx="1074760" cy="1074760"/>
            </a:xfrm>
            <a:prstGeom prst="ellipse">
              <a:avLst/>
            </a:prstGeom>
            <a:noFill/>
            <a:ln w="31750">
              <a:solidFill>
                <a:schemeClr val="tx2">
                  <a:alpha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300" dirty="0">
                <a:solidFill>
                  <a:schemeClr val="tx1"/>
                </a:solidFill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2295452" y="1095954"/>
              <a:ext cx="1064778" cy="1064777"/>
            </a:xfrm>
            <a:prstGeom prst="ellipse">
              <a:avLst/>
            </a:prstGeom>
            <a:solidFill>
              <a:srgbClr val="9F87AF">
                <a:alpha val="25000"/>
              </a:srgbClr>
            </a:solidFill>
            <a:ln>
              <a:noFill/>
            </a:ln>
            <a:effectLst/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3" name="Rectangle 10"/>
            <p:cNvSpPr>
              <a:spLocks noChangeArrowheads="1"/>
            </p:cNvSpPr>
            <p:nvPr/>
          </p:nvSpPr>
          <p:spPr bwMode="auto">
            <a:xfrm>
              <a:off x="2382426" y="1368682"/>
              <a:ext cx="888818" cy="504934"/>
            </a:xfrm>
            <a:prstGeom prst="rect">
              <a:avLst/>
            </a:prstGeom>
            <a:solidFill>
              <a:schemeClr val="accent1">
                <a:alpha val="52000"/>
              </a:schemeClr>
            </a:solidFill>
            <a:ln w="254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 sz="1350" dirty="0"/>
            </a:p>
          </p:txBody>
        </p:sp>
        <p:grpSp>
          <p:nvGrpSpPr>
            <p:cNvPr id="224" name="Group 223"/>
            <p:cNvGrpSpPr/>
            <p:nvPr/>
          </p:nvGrpSpPr>
          <p:grpSpPr>
            <a:xfrm flipH="1">
              <a:off x="2395106" y="1373047"/>
              <a:ext cx="363293" cy="364271"/>
              <a:chOff x="6995974" y="2253625"/>
              <a:chExt cx="1299255" cy="1302758"/>
            </a:xfrm>
            <a:solidFill>
              <a:srgbClr val="C0BCC3"/>
            </a:solidFill>
          </p:grpSpPr>
          <p:sp>
            <p:nvSpPr>
              <p:cNvPr id="233" name="Freeform 25"/>
              <p:cNvSpPr>
                <a:spLocks noEditPoints="1"/>
              </p:cNvSpPr>
              <p:nvPr/>
            </p:nvSpPr>
            <p:spPr bwMode="auto">
              <a:xfrm>
                <a:off x="6995974" y="2253625"/>
                <a:ext cx="1299255" cy="1302758"/>
              </a:xfrm>
              <a:custGeom>
                <a:avLst/>
                <a:gdLst>
                  <a:gd name="T0" fmla="*/ 171 w 192"/>
                  <a:gd name="T1" fmla="*/ 25 h 192"/>
                  <a:gd name="T2" fmla="*/ 171 w 192"/>
                  <a:gd name="T3" fmla="*/ 17 h 192"/>
                  <a:gd name="T4" fmla="*/ 141 w 192"/>
                  <a:gd name="T5" fmla="*/ 3 h 192"/>
                  <a:gd name="T6" fmla="*/ 134 w 192"/>
                  <a:gd name="T7" fmla="*/ 10 h 192"/>
                  <a:gd name="T8" fmla="*/ 100 w 192"/>
                  <a:gd name="T9" fmla="*/ 17 h 192"/>
                  <a:gd name="T10" fmla="*/ 93 w 192"/>
                  <a:gd name="T11" fmla="*/ 51 h 192"/>
                  <a:gd name="T12" fmla="*/ 86 w 192"/>
                  <a:gd name="T13" fmla="*/ 58 h 192"/>
                  <a:gd name="T14" fmla="*/ 100 w 192"/>
                  <a:gd name="T15" fmla="*/ 87 h 192"/>
                  <a:gd name="T16" fmla="*/ 89 w 192"/>
                  <a:gd name="T17" fmla="*/ 75 h 192"/>
                  <a:gd name="T18" fmla="*/ 81 w 192"/>
                  <a:gd name="T19" fmla="*/ 77 h 192"/>
                  <a:gd name="T20" fmla="*/ 41 w 192"/>
                  <a:gd name="T21" fmla="*/ 72 h 192"/>
                  <a:gd name="T22" fmla="*/ 37 w 192"/>
                  <a:gd name="T23" fmla="*/ 79 h 192"/>
                  <a:gd name="T24" fmla="*/ 0 w 192"/>
                  <a:gd name="T25" fmla="*/ 104 h 192"/>
                  <a:gd name="T26" fmla="*/ 3 w 192"/>
                  <a:gd name="T27" fmla="*/ 131 h 192"/>
                  <a:gd name="T28" fmla="*/ 0 w 192"/>
                  <a:gd name="T29" fmla="*/ 155 h 192"/>
                  <a:gd name="T30" fmla="*/ 8 w 192"/>
                  <a:gd name="T31" fmla="*/ 155 h 192"/>
                  <a:gd name="T32" fmla="*/ 34 w 192"/>
                  <a:gd name="T33" fmla="*/ 192 h 192"/>
                  <a:gd name="T34" fmla="*/ 40 w 192"/>
                  <a:gd name="T35" fmla="*/ 185 h 192"/>
                  <a:gd name="T36" fmla="*/ 80 w 192"/>
                  <a:gd name="T37" fmla="*/ 190 h 192"/>
                  <a:gd name="T38" fmla="*/ 86 w 192"/>
                  <a:gd name="T39" fmla="*/ 188 h 192"/>
                  <a:gd name="T40" fmla="*/ 117 w 192"/>
                  <a:gd name="T41" fmla="*/ 160 h 192"/>
                  <a:gd name="T42" fmla="*/ 120 w 192"/>
                  <a:gd name="T43" fmla="*/ 154 h 192"/>
                  <a:gd name="T44" fmla="*/ 116 w 192"/>
                  <a:gd name="T45" fmla="*/ 113 h 192"/>
                  <a:gd name="T46" fmla="*/ 117 w 192"/>
                  <a:gd name="T47" fmla="*/ 106 h 192"/>
                  <a:gd name="T48" fmla="*/ 105 w 192"/>
                  <a:gd name="T49" fmla="*/ 92 h 192"/>
                  <a:gd name="T50" fmla="*/ 134 w 192"/>
                  <a:gd name="T51" fmla="*/ 106 h 192"/>
                  <a:gd name="T52" fmla="*/ 141 w 192"/>
                  <a:gd name="T53" fmla="*/ 99 h 192"/>
                  <a:gd name="T54" fmla="*/ 173 w 192"/>
                  <a:gd name="T55" fmla="*/ 93 h 192"/>
                  <a:gd name="T56" fmla="*/ 171 w 192"/>
                  <a:gd name="T57" fmla="*/ 84 h 192"/>
                  <a:gd name="T58" fmla="*/ 192 w 192"/>
                  <a:gd name="T59" fmla="*/ 54 h 192"/>
                  <a:gd name="T60" fmla="*/ 79 w 192"/>
                  <a:gd name="T61" fmla="*/ 83 h 192"/>
                  <a:gd name="T62" fmla="*/ 48 w 192"/>
                  <a:gd name="T63" fmla="*/ 131 h 192"/>
                  <a:gd name="T64" fmla="*/ 10 w 192"/>
                  <a:gd name="T65" fmla="*/ 131 h 192"/>
                  <a:gd name="T66" fmla="*/ 55 w 192"/>
                  <a:gd name="T67" fmla="*/ 134 h 192"/>
                  <a:gd name="T68" fmla="*/ 61 w 192"/>
                  <a:gd name="T69" fmla="*/ 125 h 192"/>
                  <a:gd name="T70" fmla="*/ 63 w 192"/>
                  <a:gd name="T71" fmla="*/ 125 h 192"/>
                  <a:gd name="T72" fmla="*/ 55 w 192"/>
                  <a:gd name="T73" fmla="*/ 134 h 192"/>
                  <a:gd name="T74" fmla="*/ 61 w 192"/>
                  <a:gd name="T75" fmla="*/ 144 h 192"/>
                  <a:gd name="T76" fmla="*/ 61 w 192"/>
                  <a:gd name="T77" fmla="*/ 182 h 192"/>
                  <a:gd name="T78" fmla="*/ 68 w 192"/>
                  <a:gd name="T79" fmla="*/ 142 h 192"/>
                  <a:gd name="T80" fmla="*/ 84 w 192"/>
                  <a:gd name="T81" fmla="*/ 86 h 192"/>
                  <a:gd name="T82" fmla="*/ 138 w 192"/>
                  <a:gd name="T83" fmla="*/ 93 h 192"/>
                  <a:gd name="T84" fmla="*/ 176 w 192"/>
                  <a:gd name="T85" fmla="*/ 54 h 192"/>
                  <a:gd name="T86" fmla="*/ 138 w 192"/>
                  <a:gd name="T87" fmla="*/ 93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2" h="192">
                    <a:moveTo>
                      <a:pt x="189" y="51"/>
                    </a:moveTo>
                    <a:cubicBezTo>
                      <a:pt x="182" y="51"/>
                      <a:pt x="182" y="51"/>
                      <a:pt x="182" y="51"/>
                    </a:cubicBezTo>
                    <a:cubicBezTo>
                      <a:pt x="182" y="41"/>
                      <a:pt x="178" y="32"/>
                      <a:pt x="171" y="25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6" y="20"/>
                      <a:pt x="176" y="18"/>
                      <a:pt x="175" y="17"/>
                    </a:cubicBezTo>
                    <a:cubicBezTo>
                      <a:pt x="174" y="16"/>
                      <a:pt x="172" y="16"/>
                      <a:pt x="171" y="17"/>
                    </a:cubicBezTo>
                    <a:cubicBezTo>
                      <a:pt x="167" y="21"/>
                      <a:pt x="167" y="21"/>
                      <a:pt x="167" y="21"/>
                    </a:cubicBezTo>
                    <a:cubicBezTo>
                      <a:pt x="160" y="14"/>
                      <a:pt x="151" y="10"/>
                      <a:pt x="141" y="10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41" y="1"/>
                      <a:pt x="139" y="0"/>
                      <a:pt x="138" y="0"/>
                    </a:cubicBezTo>
                    <a:cubicBezTo>
                      <a:pt x="136" y="0"/>
                      <a:pt x="134" y="1"/>
                      <a:pt x="134" y="3"/>
                    </a:cubicBezTo>
                    <a:cubicBezTo>
                      <a:pt x="134" y="10"/>
                      <a:pt x="134" y="10"/>
                      <a:pt x="134" y="10"/>
                    </a:cubicBezTo>
                    <a:cubicBezTo>
                      <a:pt x="124" y="10"/>
                      <a:pt x="115" y="14"/>
                      <a:pt x="108" y="21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6"/>
                      <a:pt x="101" y="16"/>
                      <a:pt x="100" y="17"/>
                    </a:cubicBezTo>
                    <a:cubicBezTo>
                      <a:pt x="99" y="18"/>
                      <a:pt x="99" y="20"/>
                      <a:pt x="100" y="2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98" y="32"/>
                      <a:pt x="94" y="41"/>
                      <a:pt x="93" y="51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5" y="51"/>
                      <a:pt x="83" y="53"/>
                      <a:pt x="83" y="54"/>
                    </a:cubicBezTo>
                    <a:cubicBezTo>
                      <a:pt x="83" y="56"/>
                      <a:pt x="85" y="58"/>
                      <a:pt x="86" y="58"/>
                    </a:cubicBezTo>
                    <a:cubicBezTo>
                      <a:pt x="93" y="58"/>
                      <a:pt x="93" y="58"/>
                      <a:pt x="93" y="58"/>
                    </a:cubicBezTo>
                    <a:cubicBezTo>
                      <a:pt x="94" y="68"/>
                      <a:pt x="98" y="77"/>
                      <a:pt x="104" y="84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100" y="88"/>
                      <a:pt x="100" y="88"/>
                      <a:pt x="99" y="89"/>
                    </a:cubicBezTo>
                    <a:cubicBezTo>
                      <a:pt x="96" y="85"/>
                      <a:pt x="92" y="82"/>
                      <a:pt x="87" y="80"/>
                    </a:cubicBezTo>
                    <a:cubicBezTo>
                      <a:pt x="89" y="75"/>
                      <a:pt x="89" y="75"/>
                      <a:pt x="89" y="75"/>
                    </a:cubicBezTo>
                    <a:cubicBezTo>
                      <a:pt x="90" y="73"/>
                      <a:pt x="89" y="71"/>
                      <a:pt x="88" y="71"/>
                    </a:cubicBezTo>
                    <a:cubicBezTo>
                      <a:pt x="86" y="70"/>
                      <a:pt x="84" y="71"/>
                      <a:pt x="83" y="72"/>
                    </a:cubicBezTo>
                    <a:cubicBezTo>
                      <a:pt x="81" y="77"/>
                      <a:pt x="81" y="77"/>
                      <a:pt x="81" y="77"/>
                    </a:cubicBezTo>
                    <a:cubicBezTo>
                      <a:pt x="75" y="75"/>
                      <a:pt x="68" y="74"/>
                      <a:pt x="61" y="74"/>
                    </a:cubicBezTo>
                    <a:cubicBezTo>
                      <a:pt x="55" y="74"/>
                      <a:pt x="49" y="75"/>
                      <a:pt x="43" y="76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1" y="71"/>
                      <a:pt x="39" y="70"/>
                      <a:pt x="37" y="71"/>
                    </a:cubicBezTo>
                    <a:cubicBezTo>
                      <a:pt x="36" y="71"/>
                      <a:pt x="35" y="73"/>
                      <a:pt x="35" y="75"/>
                    </a:cubicBezTo>
                    <a:cubicBezTo>
                      <a:pt x="37" y="79"/>
                      <a:pt x="37" y="79"/>
                      <a:pt x="37" y="79"/>
                    </a:cubicBezTo>
                    <a:cubicBezTo>
                      <a:pt x="25" y="84"/>
                      <a:pt x="16" y="93"/>
                      <a:pt x="10" y="10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3" y="102"/>
                      <a:pt x="1" y="103"/>
                      <a:pt x="0" y="104"/>
                    </a:cubicBezTo>
                    <a:cubicBezTo>
                      <a:pt x="0" y="106"/>
                      <a:pt x="0" y="108"/>
                      <a:pt x="2" y="109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5" y="117"/>
                      <a:pt x="3" y="124"/>
                      <a:pt x="3" y="131"/>
                    </a:cubicBezTo>
                    <a:cubicBezTo>
                      <a:pt x="3" y="137"/>
                      <a:pt x="4" y="143"/>
                      <a:pt x="6" y="149"/>
                    </a:cubicBezTo>
                    <a:cubicBezTo>
                      <a:pt x="2" y="151"/>
                      <a:pt x="2" y="151"/>
                      <a:pt x="2" y="151"/>
                    </a:cubicBezTo>
                    <a:cubicBezTo>
                      <a:pt x="0" y="151"/>
                      <a:pt x="0" y="153"/>
                      <a:pt x="0" y="155"/>
                    </a:cubicBezTo>
                    <a:cubicBezTo>
                      <a:pt x="1" y="156"/>
                      <a:pt x="2" y="157"/>
                      <a:pt x="3" y="157"/>
                    </a:cubicBezTo>
                    <a:cubicBezTo>
                      <a:pt x="4" y="157"/>
                      <a:pt x="4" y="157"/>
                      <a:pt x="4" y="157"/>
                    </a:cubicBezTo>
                    <a:cubicBezTo>
                      <a:pt x="8" y="155"/>
                      <a:pt x="8" y="155"/>
                      <a:pt x="8" y="155"/>
                    </a:cubicBezTo>
                    <a:cubicBezTo>
                      <a:pt x="14" y="167"/>
                      <a:pt x="23" y="176"/>
                      <a:pt x="35" y="182"/>
                    </a:cubicBezTo>
                    <a:cubicBezTo>
                      <a:pt x="32" y="188"/>
                      <a:pt x="32" y="188"/>
                      <a:pt x="32" y="188"/>
                    </a:cubicBezTo>
                    <a:cubicBezTo>
                      <a:pt x="32" y="189"/>
                      <a:pt x="32" y="191"/>
                      <a:pt x="34" y="192"/>
                    </a:cubicBezTo>
                    <a:cubicBezTo>
                      <a:pt x="34" y="192"/>
                      <a:pt x="35" y="192"/>
                      <a:pt x="35" y="192"/>
                    </a:cubicBezTo>
                    <a:cubicBezTo>
                      <a:pt x="36" y="192"/>
                      <a:pt x="38" y="191"/>
                      <a:pt x="38" y="190"/>
                    </a:cubicBezTo>
                    <a:cubicBezTo>
                      <a:pt x="40" y="185"/>
                      <a:pt x="40" y="185"/>
                      <a:pt x="40" y="185"/>
                    </a:cubicBezTo>
                    <a:cubicBezTo>
                      <a:pt x="47" y="187"/>
                      <a:pt x="54" y="189"/>
                      <a:pt x="61" y="189"/>
                    </a:cubicBezTo>
                    <a:cubicBezTo>
                      <a:pt x="67" y="189"/>
                      <a:pt x="73" y="188"/>
                      <a:pt x="79" y="186"/>
                    </a:cubicBezTo>
                    <a:cubicBezTo>
                      <a:pt x="80" y="190"/>
                      <a:pt x="80" y="190"/>
                      <a:pt x="80" y="190"/>
                    </a:cubicBezTo>
                    <a:cubicBezTo>
                      <a:pt x="81" y="191"/>
                      <a:pt x="82" y="192"/>
                      <a:pt x="83" y="192"/>
                    </a:cubicBezTo>
                    <a:cubicBezTo>
                      <a:pt x="84" y="192"/>
                      <a:pt x="84" y="192"/>
                      <a:pt x="84" y="192"/>
                    </a:cubicBezTo>
                    <a:cubicBezTo>
                      <a:pt x="86" y="191"/>
                      <a:pt x="87" y="189"/>
                      <a:pt x="86" y="188"/>
                    </a:cubicBezTo>
                    <a:cubicBezTo>
                      <a:pt x="85" y="184"/>
                      <a:pt x="85" y="184"/>
                      <a:pt x="85" y="184"/>
                    </a:cubicBezTo>
                    <a:cubicBezTo>
                      <a:pt x="96" y="178"/>
                      <a:pt x="106" y="169"/>
                      <a:pt x="112" y="157"/>
                    </a:cubicBezTo>
                    <a:cubicBezTo>
                      <a:pt x="117" y="160"/>
                      <a:pt x="117" y="160"/>
                      <a:pt x="117" y="160"/>
                    </a:cubicBezTo>
                    <a:cubicBezTo>
                      <a:pt x="118" y="160"/>
                      <a:pt x="118" y="160"/>
                      <a:pt x="118" y="160"/>
                    </a:cubicBezTo>
                    <a:cubicBezTo>
                      <a:pt x="120" y="160"/>
                      <a:pt x="121" y="159"/>
                      <a:pt x="121" y="158"/>
                    </a:cubicBezTo>
                    <a:cubicBezTo>
                      <a:pt x="122" y="156"/>
                      <a:pt x="121" y="155"/>
                      <a:pt x="120" y="154"/>
                    </a:cubicBezTo>
                    <a:cubicBezTo>
                      <a:pt x="115" y="152"/>
                      <a:pt x="115" y="152"/>
                      <a:pt x="115" y="152"/>
                    </a:cubicBezTo>
                    <a:cubicBezTo>
                      <a:pt x="117" y="145"/>
                      <a:pt x="118" y="138"/>
                      <a:pt x="118" y="131"/>
                    </a:cubicBezTo>
                    <a:cubicBezTo>
                      <a:pt x="118" y="125"/>
                      <a:pt x="117" y="119"/>
                      <a:pt x="116" y="113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21" y="111"/>
                      <a:pt x="122" y="109"/>
                      <a:pt x="121" y="108"/>
                    </a:cubicBezTo>
                    <a:cubicBezTo>
                      <a:pt x="121" y="106"/>
                      <a:pt x="119" y="105"/>
                      <a:pt x="117" y="106"/>
                    </a:cubicBezTo>
                    <a:cubicBezTo>
                      <a:pt x="113" y="107"/>
                      <a:pt x="113" y="107"/>
                      <a:pt x="113" y="107"/>
                    </a:cubicBezTo>
                    <a:cubicBezTo>
                      <a:pt x="111" y="102"/>
                      <a:pt x="107" y="97"/>
                      <a:pt x="103" y="93"/>
                    </a:cubicBezTo>
                    <a:cubicBezTo>
                      <a:pt x="104" y="92"/>
                      <a:pt x="104" y="92"/>
                      <a:pt x="105" y="92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15" y="94"/>
                      <a:pt x="124" y="98"/>
                      <a:pt x="134" y="99"/>
                    </a:cubicBezTo>
                    <a:cubicBezTo>
                      <a:pt x="134" y="106"/>
                      <a:pt x="134" y="106"/>
                      <a:pt x="134" y="106"/>
                    </a:cubicBezTo>
                    <a:cubicBezTo>
                      <a:pt x="134" y="107"/>
                      <a:pt x="136" y="109"/>
                      <a:pt x="138" y="109"/>
                    </a:cubicBezTo>
                    <a:cubicBezTo>
                      <a:pt x="139" y="109"/>
                      <a:pt x="141" y="107"/>
                      <a:pt x="141" y="106"/>
                    </a:cubicBezTo>
                    <a:cubicBezTo>
                      <a:pt x="141" y="99"/>
                      <a:pt x="141" y="99"/>
                      <a:pt x="141" y="99"/>
                    </a:cubicBezTo>
                    <a:cubicBezTo>
                      <a:pt x="151" y="98"/>
                      <a:pt x="160" y="94"/>
                      <a:pt x="167" y="88"/>
                    </a:cubicBezTo>
                    <a:cubicBezTo>
                      <a:pt x="171" y="92"/>
                      <a:pt x="171" y="92"/>
                      <a:pt x="171" y="92"/>
                    </a:cubicBezTo>
                    <a:cubicBezTo>
                      <a:pt x="171" y="93"/>
                      <a:pt x="172" y="93"/>
                      <a:pt x="173" y="93"/>
                    </a:cubicBezTo>
                    <a:cubicBezTo>
                      <a:pt x="174" y="93"/>
                      <a:pt x="175" y="93"/>
                      <a:pt x="175" y="92"/>
                    </a:cubicBezTo>
                    <a:cubicBezTo>
                      <a:pt x="176" y="91"/>
                      <a:pt x="176" y="89"/>
                      <a:pt x="175" y="88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8" y="77"/>
                      <a:pt x="182" y="68"/>
                      <a:pt x="182" y="58"/>
                    </a:cubicBezTo>
                    <a:cubicBezTo>
                      <a:pt x="189" y="58"/>
                      <a:pt x="189" y="58"/>
                      <a:pt x="189" y="58"/>
                    </a:cubicBezTo>
                    <a:cubicBezTo>
                      <a:pt x="191" y="58"/>
                      <a:pt x="192" y="56"/>
                      <a:pt x="192" y="54"/>
                    </a:cubicBezTo>
                    <a:cubicBezTo>
                      <a:pt x="192" y="53"/>
                      <a:pt x="191" y="51"/>
                      <a:pt x="189" y="51"/>
                    </a:cubicBezTo>
                    <a:close/>
                    <a:moveTo>
                      <a:pt x="61" y="80"/>
                    </a:moveTo>
                    <a:cubicBezTo>
                      <a:pt x="67" y="80"/>
                      <a:pt x="73" y="81"/>
                      <a:pt x="79" y="83"/>
                    </a:cubicBezTo>
                    <a:cubicBezTo>
                      <a:pt x="63" y="119"/>
                      <a:pt x="63" y="119"/>
                      <a:pt x="63" y="119"/>
                    </a:cubicBezTo>
                    <a:cubicBezTo>
                      <a:pt x="62" y="118"/>
                      <a:pt x="62" y="118"/>
                      <a:pt x="61" y="118"/>
                    </a:cubicBezTo>
                    <a:cubicBezTo>
                      <a:pt x="54" y="118"/>
                      <a:pt x="48" y="124"/>
                      <a:pt x="48" y="131"/>
                    </a:cubicBezTo>
                    <a:cubicBezTo>
                      <a:pt x="48" y="132"/>
                      <a:pt x="48" y="132"/>
                      <a:pt x="48" y="133"/>
                    </a:cubicBezTo>
                    <a:cubicBezTo>
                      <a:pt x="12" y="147"/>
                      <a:pt x="12" y="147"/>
                      <a:pt x="12" y="147"/>
                    </a:cubicBezTo>
                    <a:cubicBezTo>
                      <a:pt x="10" y="142"/>
                      <a:pt x="10" y="137"/>
                      <a:pt x="10" y="131"/>
                    </a:cubicBezTo>
                    <a:cubicBezTo>
                      <a:pt x="10" y="103"/>
                      <a:pt x="33" y="80"/>
                      <a:pt x="61" y="80"/>
                    </a:cubicBezTo>
                    <a:close/>
                    <a:moveTo>
                      <a:pt x="55" y="134"/>
                    </a:moveTo>
                    <a:cubicBezTo>
                      <a:pt x="55" y="134"/>
                      <a:pt x="55" y="134"/>
                      <a:pt x="55" y="134"/>
                    </a:cubicBezTo>
                    <a:cubicBezTo>
                      <a:pt x="55" y="133"/>
                      <a:pt x="55" y="133"/>
                      <a:pt x="55" y="133"/>
                    </a:cubicBezTo>
                    <a:cubicBezTo>
                      <a:pt x="55" y="133"/>
                      <a:pt x="54" y="132"/>
                      <a:pt x="54" y="131"/>
                    </a:cubicBezTo>
                    <a:cubicBezTo>
                      <a:pt x="54" y="128"/>
                      <a:pt x="57" y="125"/>
                      <a:pt x="61" y="125"/>
                    </a:cubicBezTo>
                    <a:cubicBezTo>
                      <a:pt x="62" y="125"/>
                      <a:pt x="63" y="125"/>
                      <a:pt x="63" y="125"/>
                    </a:cubicBezTo>
                    <a:cubicBezTo>
                      <a:pt x="63" y="125"/>
                      <a:pt x="63" y="125"/>
                      <a:pt x="63" y="125"/>
                    </a:cubicBezTo>
                    <a:cubicBezTo>
                      <a:pt x="63" y="125"/>
                      <a:pt x="63" y="125"/>
                      <a:pt x="63" y="125"/>
                    </a:cubicBezTo>
                    <a:cubicBezTo>
                      <a:pt x="66" y="126"/>
                      <a:pt x="67" y="129"/>
                      <a:pt x="67" y="131"/>
                    </a:cubicBezTo>
                    <a:cubicBezTo>
                      <a:pt x="67" y="135"/>
                      <a:pt x="64" y="138"/>
                      <a:pt x="61" y="138"/>
                    </a:cubicBezTo>
                    <a:cubicBezTo>
                      <a:pt x="58" y="138"/>
                      <a:pt x="56" y="136"/>
                      <a:pt x="55" y="134"/>
                    </a:cubicBezTo>
                    <a:close/>
                    <a:moveTo>
                      <a:pt x="14" y="153"/>
                    </a:moveTo>
                    <a:cubicBezTo>
                      <a:pt x="50" y="139"/>
                      <a:pt x="50" y="139"/>
                      <a:pt x="50" y="139"/>
                    </a:cubicBezTo>
                    <a:cubicBezTo>
                      <a:pt x="53" y="142"/>
                      <a:pt x="57" y="144"/>
                      <a:pt x="61" y="144"/>
                    </a:cubicBezTo>
                    <a:cubicBezTo>
                      <a:pt x="61" y="144"/>
                      <a:pt x="62" y="144"/>
                      <a:pt x="62" y="144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1" y="182"/>
                      <a:pt x="66" y="182"/>
                      <a:pt x="61" y="182"/>
                    </a:cubicBezTo>
                    <a:cubicBezTo>
                      <a:pt x="40" y="182"/>
                      <a:pt x="23" y="170"/>
                      <a:pt x="14" y="153"/>
                    </a:cubicBezTo>
                    <a:close/>
                    <a:moveTo>
                      <a:pt x="82" y="178"/>
                    </a:moveTo>
                    <a:cubicBezTo>
                      <a:pt x="68" y="142"/>
                      <a:pt x="68" y="142"/>
                      <a:pt x="68" y="142"/>
                    </a:cubicBezTo>
                    <a:cubicBezTo>
                      <a:pt x="71" y="139"/>
                      <a:pt x="74" y="135"/>
                      <a:pt x="74" y="131"/>
                    </a:cubicBezTo>
                    <a:cubicBezTo>
                      <a:pt x="74" y="127"/>
                      <a:pt x="72" y="124"/>
                      <a:pt x="69" y="121"/>
                    </a:cubicBezTo>
                    <a:cubicBezTo>
                      <a:pt x="84" y="86"/>
                      <a:pt x="84" y="86"/>
                      <a:pt x="84" y="86"/>
                    </a:cubicBezTo>
                    <a:cubicBezTo>
                      <a:pt x="101" y="94"/>
                      <a:pt x="112" y="112"/>
                      <a:pt x="112" y="131"/>
                    </a:cubicBezTo>
                    <a:cubicBezTo>
                      <a:pt x="112" y="152"/>
                      <a:pt x="100" y="169"/>
                      <a:pt x="82" y="178"/>
                    </a:cubicBezTo>
                    <a:close/>
                    <a:moveTo>
                      <a:pt x="138" y="93"/>
                    </a:moveTo>
                    <a:cubicBezTo>
                      <a:pt x="116" y="93"/>
                      <a:pt x="99" y="76"/>
                      <a:pt x="99" y="54"/>
                    </a:cubicBezTo>
                    <a:cubicBezTo>
                      <a:pt x="99" y="33"/>
                      <a:pt x="116" y="16"/>
                      <a:pt x="138" y="16"/>
                    </a:cubicBezTo>
                    <a:cubicBezTo>
                      <a:pt x="159" y="16"/>
                      <a:pt x="176" y="33"/>
                      <a:pt x="176" y="54"/>
                    </a:cubicBezTo>
                    <a:cubicBezTo>
                      <a:pt x="176" y="76"/>
                      <a:pt x="159" y="93"/>
                      <a:pt x="138" y="93"/>
                    </a:cubicBezTo>
                    <a:close/>
                    <a:moveTo>
                      <a:pt x="138" y="93"/>
                    </a:moveTo>
                    <a:cubicBezTo>
                      <a:pt x="138" y="93"/>
                      <a:pt x="138" y="93"/>
                      <a:pt x="138" y="93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Freeform 26"/>
              <p:cNvSpPr>
                <a:spLocks noEditPoints="1"/>
              </p:cNvSpPr>
              <p:nvPr/>
            </p:nvSpPr>
            <p:spPr bwMode="auto">
              <a:xfrm>
                <a:off x="7843466" y="2537290"/>
                <a:ext cx="168098" cy="171600"/>
              </a:xfrm>
              <a:custGeom>
                <a:avLst/>
                <a:gdLst>
                  <a:gd name="T0" fmla="*/ 13 w 25"/>
                  <a:gd name="T1" fmla="*/ 0 h 25"/>
                  <a:gd name="T2" fmla="*/ 0 w 25"/>
                  <a:gd name="T3" fmla="*/ 12 h 25"/>
                  <a:gd name="T4" fmla="*/ 13 w 25"/>
                  <a:gd name="T5" fmla="*/ 25 h 25"/>
                  <a:gd name="T6" fmla="*/ 25 w 25"/>
                  <a:gd name="T7" fmla="*/ 12 h 25"/>
                  <a:gd name="T8" fmla="*/ 13 w 25"/>
                  <a:gd name="T9" fmla="*/ 0 h 25"/>
                  <a:gd name="T10" fmla="*/ 13 w 25"/>
                  <a:gd name="T11" fmla="*/ 19 h 25"/>
                  <a:gd name="T12" fmla="*/ 6 w 25"/>
                  <a:gd name="T13" fmla="*/ 12 h 25"/>
                  <a:gd name="T14" fmla="*/ 13 w 25"/>
                  <a:gd name="T15" fmla="*/ 6 h 25"/>
                  <a:gd name="T16" fmla="*/ 19 w 25"/>
                  <a:gd name="T17" fmla="*/ 12 h 25"/>
                  <a:gd name="T18" fmla="*/ 13 w 25"/>
                  <a:gd name="T19" fmla="*/ 19 h 25"/>
                  <a:gd name="T20" fmla="*/ 13 w 25"/>
                  <a:gd name="T21" fmla="*/ 19 h 25"/>
                  <a:gd name="T22" fmla="*/ 13 w 25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5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5" y="19"/>
                      <a:pt x="25" y="12"/>
                    </a:cubicBezTo>
                    <a:cubicBezTo>
                      <a:pt x="25" y="5"/>
                      <a:pt x="20" y="0"/>
                      <a:pt x="13" y="0"/>
                    </a:cubicBezTo>
                    <a:close/>
                    <a:moveTo>
                      <a:pt x="13" y="19"/>
                    </a:moveTo>
                    <a:cubicBezTo>
                      <a:pt x="9" y="19"/>
                      <a:pt x="6" y="16"/>
                      <a:pt x="6" y="12"/>
                    </a:cubicBezTo>
                    <a:cubicBezTo>
                      <a:pt x="6" y="9"/>
                      <a:pt x="9" y="6"/>
                      <a:pt x="13" y="6"/>
                    </a:cubicBezTo>
                    <a:cubicBezTo>
                      <a:pt x="16" y="6"/>
                      <a:pt x="19" y="9"/>
                      <a:pt x="19" y="12"/>
                    </a:cubicBezTo>
                    <a:cubicBezTo>
                      <a:pt x="19" y="16"/>
                      <a:pt x="16" y="19"/>
                      <a:pt x="13" y="19"/>
                    </a:cubicBezTo>
                    <a:close/>
                    <a:moveTo>
                      <a:pt x="13" y="19"/>
                    </a:moveTo>
                    <a:cubicBezTo>
                      <a:pt x="13" y="19"/>
                      <a:pt x="13" y="19"/>
                      <a:pt x="13" y="19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  <a:ex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3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5" name="Group 4"/>
            <p:cNvGrpSpPr>
              <a:grpSpLocks noChangeAspect="1"/>
            </p:cNvGrpSpPr>
            <p:nvPr/>
          </p:nvGrpSpPr>
          <p:grpSpPr bwMode="auto">
            <a:xfrm>
              <a:off x="2333264" y="1324510"/>
              <a:ext cx="890802" cy="602695"/>
              <a:chOff x="1965" y="1055"/>
              <a:chExt cx="841" cy="569"/>
            </a:xfrm>
          </p:grpSpPr>
          <p:sp>
            <p:nvSpPr>
              <p:cNvPr id="228" name="Freeform 5"/>
              <p:cNvSpPr>
                <a:spLocks/>
              </p:cNvSpPr>
              <p:nvPr/>
            </p:nvSpPr>
            <p:spPr bwMode="auto">
              <a:xfrm>
                <a:off x="2308" y="1528"/>
                <a:ext cx="155" cy="62"/>
              </a:xfrm>
              <a:custGeom>
                <a:avLst/>
                <a:gdLst>
                  <a:gd name="T0" fmla="*/ 0 w 155"/>
                  <a:gd name="T1" fmla="*/ 62 h 62"/>
                  <a:gd name="T2" fmla="*/ 0 w 155"/>
                  <a:gd name="T3" fmla="*/ 0 h 62"/>
                  <a:gd name="T4" fmla="*/ 155 w 155"/>
                  <a:gd name="T5" fmla="*/ 0 h 62"/>
                  <a:gd name="T6" fmla="*/ 155 w 155"/>
                  <a:gd name="T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62">
                    <a:moveTo>
                      <a:pt x="0" y="62"/>
                    </a:moveTo>
                    <a:lnTo>
                      <a:pt x="0" y="0"/>
                    </a:lnTo>
                    <a:lnTo>
                      <a:pt x="155" y="0"/>
                    </a:lnTo>
                    <a:lnTo>
                      <a:pt x="155" y="62"/>
                    </a:lnTo>
                  </a:path>
                </a:pathLst>
              </a:custGeom>
              <a:solidFill>
                <a:srgbClr val="54428E">
                  <a:alpha val="49000"/>
                </a:srgbClr>
              </a:solidFill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229" name="Rectangle 6"/>
              <p:cNvSpPr>
                <a:spLocks noChangeArrowheads="1"/>
              </p:cNvSpPr>
              <p:nvPr/>
            </p:nvSpPr>
            <p:spPr bwMode="auto">
              <a:xfrm>
                <a:off x="1965" y="1055"/>
                <a:ext cx="841" cy="473"/>
              </a:xfrm>
              <a:prstGeom prst="rect">
                <a:avLst/>
              </a:pr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230" name="Freeform 7"/>
              <p:cNvSpPr>
                <a:spLocks/>
              </p:cNvSpPr>
              <p:nvPr/>
            </p:nvSpPr>
            <p:spPr bwMode="auto">
              <a:xfrm>
                <a:off x="2128" y="1590"/>
                <a:ext cx="515" cy="34"/>
              </a:xfrm>
              <a:custGeom>
                <a:avLst/>
                <a:gdLst>
                  <a:gd name="T0" fmla="*/ 400 w 1144"/>
                  <a:gd name="T1" fmla="*/ 0 h 75"/>
                  <a:gd name="T2" fmla="*/ 1109 w 1144"/>
                  <a:gd name="T3" fmla="*/ 0 h 75"/>
                  <a:gd name="T4" fmla="*/ 1144 w 1144"/>
                  <a:gd name="T5" fmla="*/ 35 h 75"/>
                  <a:gd name="T6" fmla="*/ 1144 w 1144"/>
                  <a:gd name="T7" fmla="*/ 75 h 75"/>
                  <a:gd name="T8" fmla="*/ 0 w 1144"/>
                  <a:gd name="T9" fmla="*/ 75 h 75"/>
                  <a:gd name="T10" fmla="*/ 0 w 1144"/>
                  <a:gd name="T11" fmla="*/ 35 h 75"/>
                  <a:gd name="T12" fmla="*/ 35 w 1144"/>
                  <a:gd name="T13" fmla="*/ 0 h 75"/>
                  <a:gd name="T14" fmla="*/ 400 w 1144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4" h="75">
                    <a:moveTo>
                      <a:pt x="400" y="0"/>
                    </a:moveTo>
                    <a:cubicBezTo>
                      <a:pt x="1109" y="0"/>
                      <a:pt x="1109" y="0"/>
                      <a:pt x="1109" y="0"/>
                    </a:cubicBezTo>
                    <a:cubicBezTo>
                      <a:pt x="1128" y="0"/>
                      <a:pt x="1144" y="16"/>
                      <a:pt x="1144" y="35"/>
                    </a:cubicBezTo>
                    <a:cubicBezTo>
                      <a:pt x="1144" y="75"/>
                      <a:pt x="1144" y="75"/>
                      <a:pt x="1144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6" y="0"/>
                      <a:pt x="35" y="0"/>
                    </a:cubicBezTo>
                    <a:cubicBezTo>
                      <a:pt x="400" y="0"/>
                      <a:pt x="400" y="0"/>
                      <a:pt x="400" y="0"/>
                    </a:cubicBezTo>
                  </a:path>
                </a:pathLst>
              </a:cu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231" name="Line 8"/>
              <p:cNvSpPr>
                <a:spLocks noChangeShapeType="1"/>
              </p:cNvSpPr>
              <p:nvPr/>
            </p:nvSpPr>
            <p:spPr bwMode="auto">
              <a:xfrm>
                <a:off x="2308" y="1591"/>
                <a:ext cx="0" cy="0"/>
              </a:xfrm>
              <a:prstGeom prst="line">
                <a:avLst/>
              </a:pr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  <p:sp>
            <p:nvSpPr>
              <p:cNvPr id="232" name="Line 9"/>
              <p:cNvSpPr>
                <a:spLocks noChangeShapeType="1"/>
              </p:cNvSpPr>
              <p:nvPr/>
            </p:nvSpPr>
            <p:spPr bwMode="auto">
              <a:xfrm>
                <a:off x="2308" y="1591"/>
                <a:ext cx="0" cy="0"/>
              </a:xfrm>
              <a:prstGeom prst="line">
                <a:avLst/>
              </a:prstGeom>
              <a:noFill/>
              <a:ln w="254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/>
              </a:p>
            </p:txBody>
          </p:sp>
        </p:grpSp>
        <p:sp>
          <p:nvSpPr>
            <p:cNvPr id="226" name="TextBox 225"/>
            <p:cNvSpPr txBox="1"/>
            <p:nvPr/>
          </p:nvSpPr>
          <p:spPr>
            <a:xfrm>
              <a:off x="2746430" y="1355632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en-US" b="1" dirty="0"/>
                <a:t>&lt;/&gt;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2761100" y="133936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en-US" b="1" dirty="0"/>
                <a:t>&lt;/&gt;</a:t>
              </a: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6131448" y="1030252"/>
            <a:ext cx="1335811" cy="3046948"/>
            <a:chOff x="10099087" y="1383412"/>
            <a:chExt cx="1781081" cy="4062599"/>
          </a:xfrm>
        </p:grpSpPr>
        <p:grpSp>
          <p:nvGrpSpPr>
            <p:cNvPr id="238" name="Group 237"/>
            <p:cNvGrpSpPr/>
            <p:nvPr/>
          </p:nvGrpSpPr>
          <p:grpSpPr>
            <a:xfrm>
              <a:off x="10099087" y="3015650"/>
              <a:ext cx="1781081" cy="2430361"/>
              <a:chOff x="10099087" y="3015650"/>
              <a:chExt cx="1781081" cy="2430361"/>
            </a:xfrm>
          </p:grpSpPr>
          <p:sp>
            <p:nvSpPr>
              <p:cNvPr id="257" name="TextBox 256"/>
              <p:cNvSpPr txBox="1"/>
              <p:nvPr/>
            </p:nvSpPr>
            <p:spPr>
              <a:xfrm>
                <a:off x="10099087" y="3168463"/>
                <a:ext cx="1722228" cy="2277548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defTabSz="457189"/>
                <a:r>
                  <a:rPr lang="en-US" sz="1500" b="1" dirty="0">
                    <a:latin typeface="Arial"/>
                    <a:cs typeface="Arial"/>
                  </a:rPr>
                  <a:t>Amazon Alexa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Powering voice-enabled apps</a:t>
                </a:r>
              </a:p>
              <a:p>
                <a:pPr marL="214308" indent="-214308" defTabSz="457189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Alexa Skills Kit</a:t>
                </a:r>
              </a:p>
            </p:txBody>
          </p:sp>
          <p:cxnSp>
            <p:nvCxnSpPr>
              <p:cNvPr id="258" name="Straight Connector 257"/>
              <p:cNvCxnSpPr>
                <a:cxnSpLocks/>
              </p:cNvCxnSpPr>
              <p:nvPr/>
            </p:nvCxnSpPr>
            <p:spPr>
              <a:xfrm>
                <a:off x="10099087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/>
            <p:cNvGrpSpPr/>
            <p:nvPr/>
          </p:nvGrpSpPr>
          <p:grpSpPr>
            <a:xfrm>
              <a:off x="10190824" y="1383412"/>
              <a:ext cx="1488756" cy="1492059"/>
              <a:chOff x="10190824" y="1383412"/>
              <a:chExt cx="1488756" cy="1492059"/>
            </a:xfrm>
          </p:grpSpPr>
          <p:sp>
            <p:nvSpPr>
              <p:cNvPr id="240" name="Oval 239"/>
              <p:cNvSpPr/>
              <p:nvPr/>
            </p:nvSpPr>
            <p:spPr>
              <a:xfrm>
                <a:off x="10190824" y="1383412"/>
                <a:ext cx="1433012" cy="1433012"/>
              </a:xfrm>
              <a:prstGeom prst="ellipse">
                <a:avLst/>
              </a:prstGeom>
              <a:noFill/>
              <a:ln w="31750">
                <a:solidFill>
                  <a:schemeClr val="tx2">
                    <a:alpha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10259878" y="1455769"/>
                <a:ext cx="1419702" cy="1419702"/>
              </a:xfrm>
              <a:prstGeom prst="ellipse">
                <a:avLst/>
              </a:prstGeom>
              <a:solidFill>
                <a:srgbClr val="9F87AF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Freeform 621"/>
              <p:cNvSpPr>
                <a:spLocks noEditPoints="1"/>
              </p:cNvSpPr>
              <p:nvPr/>
            </p:nvSpPr>
            <p:spPr bwMode="auto">
              <a:xfrm>
                <a:off x="10632951" y="1779267"/>
                <a:ext cx="235146" cy="687388"/>
              </a:xfrm>
              <a:custGeom>
                <a:avLst/>
                <a:gdLst>
                  <a:gd name="T0" fmla="*/ 146 w 492"/>
                  <a:gd name="T1" fmla="*/ 475 h 1434"/>
                  <a:gd name="T2" fmla="*/ 204 w 492"/>
                  <a:gd name="T3" fmla="*/ 536 h 1434"/>
                  <a:gd name="T4" fmla="*/ 244 w 492"/>
                  <a:gd name="T5" fmla="*/ 547 h 1434"/>
                  <a:gd name="T6" fmla="*/ 409 w 492"/>
                  <a:gd name="T7" fmla="*/ 481 h 1434"/>
                  <a:gd name="T8" fmla="*/ 435 w 492"/>
                  <a:gd name="T9" fmla="*/ 668 h 1434"/>
                  <a:gd name="T10" fmla="*/ 418 w 492"/>
                  <a:gd name="T11" fmla="*/ 1079 h 1434"/>
                  <a:gd name="T12" fmla="*/ 486 w 492"/>
                  <a:gd name="T13" fmla="*/ 1195 h 1434"/>
                  <a:gd name="T14" fmla="*/ 418 w 492"/>
                  <a:gd name="T15" fmla="*/ 1311 h 1434"/>
                  <a:gd name="T16" fmla="*/ 385 w 492"/>
                  <a:gd name="T17" fmla="*/ 1434 h 1434"/>
                  <a:gd name="T18" fmla="*/ 349 w 492"/>
                  <a:gd name="T19" fmla="*/ 1305 h 1434"/>
                  <a:gd name="T20" fmla="*/ 286 w 492"/>
                  <a:gd name="T21" fmla="*/ 1221 h 1434"/>
                  <a:gd name="T22" fmla="*/ 167 w 492"/>
                  <a:gd name="T23" fmla="*/ 1093 h 1434"/>
                  <a:gd name="T24" fmla="*/ 25 w 492"/>
                  <a:gd name="T25" fmla="*/ 1043 h 1434"/>
                  <a:gd name="T26" fmla="*/ 164 w 492"/>
                  <a:gd name="T27" fmla="*/ 902 h 1434"/>
                  <a:gd name="T28" fmla="*/ 215 w 492"/>
                  <a:gd name="T29" fmla="*/ 1046 h 1434"/>
                  <a:gd name="T30" fmla="*/ 344 w 492"/>
                  <a:gd name="T31" fmla="*/ 1101 h 1434"/>
                  <a:gd name="T32" fmla="*/ 350 w 492"/>
                  <a:gd name="T33" fmla="*/ 690 h 1434"/>
                  <a:gd name="T34" fmla="*/ 288 w 492"/>
                  <a:gd name="T35" fmla="*/ 615 h 1434"/>
                  <a:gd name="T36" fmla="*/ 203 w 492"/>
                  <a:gd name="T37" fmla="*/ 628 h 1434"/>
                  <a:gd name="T38" fmla="*/ 11 w 492"/>
                  <a:gd name="T39" fmla="*/ 595 h 1434"/>
                  <a:gd name="T40" fmla="*/ 78 w 492"/>
                  <a:gd name="T41" fmla="*/ 467 h 1434"/>
                  <a:gd name="T42" fmla="*/ 121 w 492"/>
                  <a:gd name="T43" fmla="*/ 205 h 1434"/>
                  <a:gd name="T44" fmla="*/ 295 w 492"/>
                  <a:gd name="T45" fmla="*/ 193 h 1434"/>
                  <a:gd name="T46" fmla="*/ 350 w 492"/>
                  <a:gd name="T47" fmla="*/ 126 h 1434"/>
                  <a:gd name="T48" fmla="*/ 385 w 492"/>
                  <a:gd name="T49" fmla="*/ 0 h 1434"/>
                  <a:gd name="T50" fmla="*/ 418 w 492"/>
                  <a:gd name="T51" fmla="*/ 126 h 1434"/>
                  <a:gd name="T52" fmla="*/ 485 w 492"/>
                  <a:gd name="T53" fmla="*/ 258 h 1434"/>
                  <a:gd name="T54" fmla="*/ 294 w 492"/>
                  <a:gd name="T55" fmla="*/ 286 h 1434"/>
                  <a:gd name="T56" fmla="*/ 146 w 492"/>
                  <a:gd name="T57" fmla="*/ 274 h 1434"/>
                  <a:gd name="T58" fmla="*/ 78 w 492"/>
                  <a:gd name="T59" fmla="*/ 581 h 1434"/>
                  <a:gd name="T60" fmla="*/ 146 w 492"/>
                  <a:gd name="T61" fmla="*/ 581 h 1434"/>
                  <a:gd name="T62" fmla="*/ 383 w 492"/>
                  <a:gd name="T63" fmla="*/ 547 h 1434"/>
                  <a:gd name="T64" fmla="*/ 384 w 492"/>
                  <a:gd name="T65" fmla="*/ 615 h 1434"/>
                  <a:gd name="T66" fmla="*/ 383 w 492"/>
                  <a:gd name="T67" fmla="*/ 547 h 1434"/>
                  <a:gd name="T68" fmla="*/ 78 w 492"/>
                  <a:gd name="T69" fmla="*/ 991 h 1434"/>
                  <a:gd name="T70" fmla="*/ 146 w 492"/>
                  <a:gd name="T71" fmla="*/ 990 h 1434"/>
                  <a:gd name="T72" fmla="*/ 418 w 492"/>
                  <a:gd name="T73" fmla="*/ 1194 h 1434"/>
                  <a:gd name="T74" fmla="*/ 350 w 492"/>
                  <a:gd name="T75" fmla="*/ 1195 h 1434"/>
                  <a:gd name="T76" fmla="*/ 418 w 492"/>
                  <a:gd name="T77" fmla="*/ 1194 h 1434"/>
                  <a:gd name="T78" fmla="*/ 384 w 492"/>
                  <a:gd name="T79" fmla="*/ 206 h 1434"/>
                  <a:gd name="T80" fmla="*/ 384 w 492"/>
                  <a:gd name="T81" fmla="*/ 273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2" h="1434">
                    <a:moveTo>
                      <a:pt x="146" y="274"/>
                    </a:moveTo>
                    <a:cubicBezTo>
                      <a:pt x="146" y="343"/>
                      <a:pt x="145" y="409"/>
                      <a:pt x="146" y="475"/>
                    </a:cubicBezTo>
                    <a:cubicBezTo>
                      <a:pt x="146" y="479"/>
                      <a:pt x="152" y="485"/>
                      <a:pt x="157" y="489"/>
                    </a:cubicBezTo>
                    <a:cubicBezTo>
                      <a:pt x="172" y="505"/>
                      <a:pt x="188" y="521"/>
                      <a:pt x="204" y="536"/>
                    </a:cubicBezTo>
                    <a:cubicBezTo>
                      <a:pt x="208" y="541"/>
                      <a:pt x="214" y="545"/>
                      <a:pt x="220" y="546"/>
                    </a:cubicBezTo>
                    <a:cubicBezTo>
                      <a:pt x="228" y="548"/>
                      <a:pt x="236" y="546"/>
                      <a:pt x="244" y="547"/>
                    </a:cubicBezTo>
                    <a:cubicBezTo>
                      <a:pt x="270" y="549"/>
                      <a:pt x="290" y="546"/>
                      <a:pt x="305" y="519"/>
                    </a:cubicBezTo>
                    <a:cubicBezTo>
                      <a:pt x="325" y="483"/>
                      <a:pt x="371" y="471"/>
                      <a:pt x="409" y="481"/>
                    </a:cubicBezTo>
                    <a:cubicBezTo>
                      <a:pt x="450" y="492"/>
                      <a:pt x="481" y="526"/>
                      <a:pt x="485" y="565"/>
                    </a:cubicBezTo>
                    <a:cubicBezTo>
                      <a:pt x="490" y="610"/>
                      <a:pt x="475" y="646"/>
                      <a:pt x="435" y="668"/>
                    </a:cubicBezTo>
                    <a:cubicBezTo>
                      <a:pt x="421" y="676"/>
                      <a:pt x="418" y="685"/>
                      <a:pt x="418" y="699"/>
                    </a:cubicBezTo>
                    <a:cubicBezTo>
                      <a:pt x="418" y="826"/>
                      <a:pt x="418" y="952"/>
                      <a:pt x="418" y="1079"/>
                    </a:cubicBezTo>
                    <a:cubicBezTo>
                      <a:pt x="418" y="1093"/>
                      <a:pt x="422" y="1100"/>
                      <a:pt x="434" y="1107"/>
                    </a:cubicBezTo>
                    <a:cubicBezTo>
                      <a:pt x="468" y="1125"/>
                      <a:pt x="486" y="1156"/>
                      <a:pt x="486" y="1195"/>
                    </a:cubicBezTo>
                    <a:cubicBezTo>
                      <a:pt x="486" y="1234"/>
                      <a:pt x="468" y="1264"/>
                      <a:pt x="434" y="1283"/>
                    </a:cubicBezTo>
                    <a:cubicBezTo>
                      <a:pt x="422" y="1290"/>
                      <a:pt x="418" y="1297"/>
                      <a:pt x="418" y="1311"/>
                    </a:cubicBezTo>
                    <a:cubicBezTo>
                      <a:pt x="419" y="1339"/>
                      <a:pt x="419" y="1367"/>
                      <a:pt x="418" y="1395"/>
                    </a:cubicBezTo>
                    <a:cubicBezTo>
                      <a:pt x="418" y="1419"/>
                      <a:pt x="405" y="1434"/>
                      <a:pt x="385" y="1434"/>
                    </a:cubicBezTo>
                    <a:cubicBezTo>
                      <a:pt x="365" y="1434"/>
                      <a:pt x="351" y="1419"/>
                      <a:pt x="350" y="1395"/>
                    </a:cubicBezTo>
                    <a:cubicBezTo>
                      <a:pt x="350" y="1365"/>
                      <a:pt x="351" y="1335"/>
                      <a:pt x="349" y="1305"/>
                    </a:cubicBezTo>
                    <a:cubicBezTo>
                      <a:pt x="349" y="1299"/>
                      <a:pt x="344" y="1290"/>
                      <a:pt x="338" y="1286"/>
                    </a:cubicBezTo>
                    <a:cubicBezTo>
                      <a:pt x="312" y="1271"/>
                      <a:pt x="294" y="1250"/>
                      <a:pt x="286" y="1221"/>
                    </a:cubicBezTo>
                    <a:cubicBezTo>
                      <a:pt x="283" y="1214"/>
                      <a:pt x="280" y="1207"/>
                      <a:pt x="275" y="1202"/>
                    </a:cubicBezTo>
                    <a:cubicBezTo>
                      <a:pt x="239" y="1166"/>
                      <a:pt x="202" y="1130"/>
                      <a:pt x="167" y="1093"/>
                    </a:cubicBezTo>
                    <a:cubicBezTo>
                      <a:pt x="159" y="1085"/>
                      <a:pt x="153" y="1084"/>
                      <a:pt x="143" y="1087"/>
                    </a:cubicBezTo>
                    <a:cubicBezTo>
                      <a:pt x="97" y="1102"/>
                      <a:pt x="49" y="1084"/>
                      <a:pt x="25" y="1043"/>
                    </a:cubicBezTo>
                    <a:cubicBezTo>
                      <a:pt x="0" y="1003"/>
                      <a:pt x="6" y="952"/>
                      <a:pt x="39" y="918"/>
                    </a:cubicBezTo>
                    <a:cubicBezTo>
                      <a:pt x="73" y="884"/>
                      <a:pt x="123" y="878"/>
                      <a:pt x="164" y="902"/>
                    </a:cubicBezTo>
                    <a:cubicBezTo>
                      <a:pt x="205" y="927"/>
                      <a:pt x="223" y="974"/>
                      <a:pt x="209" y="1020"/>
                    </a:cubicBezTo>
                    <a:cubicBezTo>
                      <a:pt x="205" y="1031"/>
                      <a:pt x="207" y="1038"/>
                      <a:pt x="215" y="1046"/>
                    </a:cubicBezTo>
                    <a:cubicBezTo>
                      <a:pt x="244" y="1074"/>
                      <a:pt x="273" y="1103"/>
                      <a:pt x="300" y="1131"/>
                    </a:cubicBezTo>
                    <a:cubicBezTo>
                      <a:pt x="316" y="1121"/>
                      <a:pt x="330" y="1112"/>
                      <a:pt x="344" y="1101"/>
                    </a:cubicBezTo>
                    <a:cubicBezTo>
                      <a:pt x="347" y="1098"/>
                      <a:pt x="350" y="1091"/>
                      <a:pt x="350" y="1086"/>
                    </a:cubicBezTo>
                    <a:cubicBezTo>
                      <a:pt x="350" y="954"/>
                      <a:pt x="350" y="822"/>
                      <a:pt x="350" y="690"/>
                    </a:cubicBezTo>
                    <a:cubicBezTo>
                      <a:pt x="350" y="685"/>
                      <a:pt x="347" y="676"/>
                      <a:pt x="343" y="674"/>
                    </a:cubicBezTo>
                    <a:cubicBezTo>
                      <a:pt x="317" y="661"/>
                      <a:pt x="299" y="641"/>
                      <a:pt x="288" y="615"/>
                    </a:cubicBezTo>
                    <a:cubicBezTo>
                      <a:pt x="265" y="615"/>
                      <a:pt x="242" y="614"/>
                      <a:pt x="219" y="615"/>
                    </a:cubicBezTo>
                    <a:cubicBezTo>
                      <a:pt x="213" y="616"/>
                      <a:pt x="206" y="622"/>
                      <a:pt x="203" y="628"/>
                    </a:cubicBezTo>
                    <a:cubicBezTo>
                      <a:pt x="179" y="668"/>
                      <a:pt x="138" y="689"/>
                      <a:pt x="96" y="682"/>
                    </a:cubicBezTo>
                    <a:cubicBezTo>
                      <a:pt x="51" y="674"/>
                      <a:pt x="18" y="640"/>
                      <a:pt x="11" y="595"/>
                    </a:cubicBezTo>
                    <a:cubicBezTo>
                      <a:pt x="4" y="554"/>
                      <a:pt x="25" y="512"/>
                      <a:pt x="63" y="491"/>
                    </a:cubicBezTo>
                    <a:cubicBezTo>
                      <a:pt x="75" y="486"/>
                      <a:pt x="78" y="479"/>
                      <a:pt x="78" y="467"/>
                    </a:cubicBezTo>
                    <a:cubicBezTo>
                      <a:pt x="77" y="394"/>
                      <a:pt x="77" y="322"/>
                      <a:pt x="78" y="249"/>
                    </a:cubicBezTo>
                    <a:cubicBezTo>
                      <a:pt x="78" y="217"/>
                      <a:pt x="89" y="205"/>
                      <a:pt x="121" y="205"/>
                    </a:cubicBezTo>
                    <a:cubicBezTo>
                      <a:pt x="171" y="205"/>
                      <a:pt x="222" y="205"/>
                      <a:pt x="273" y="205"/>
                    </a:cubicBezTo>
                    <a:cubicBezTo>
                      <a:pt x="283" y="206"/>
                      <a:pt x="288" y="202"/>
                      <a:pt x="295" y="193"/>
                    </a:cubicBezTo>
                    <a:cubicBezTo>
                      <a:pt x="307" y="177"/>
                      <a:pt x="321" y="162"/>
                      <a:pt x="337" y="150"/>
                    </a:cubicBezTo>
                    <a:cubicBezTo>
                      <a:pt x="347" y="143"/>
                      <a:pt x="350" y="137"/>
                      <a:pt x="350" y="126"/>
                    </a:cubicBezTo>
                    <a:cubicBezTo>
                      <a:pt x="350" y="98"/>
                      <a:pt x="350" y="70"/>
                      <a:pt x="350" y="42"/>
                    </a:cubicBezTo>
                    <a:cubicBezTo>
                      <a:pt x="350" y="16"/>
                      <a:pt x="364" y="0"/>
                      <a:pt x="385" y="0"/>
                    </a:cubicBezTo>
                    <a:cubicBezTo>
                      <a:pt x="406" y="1"/>
                      <a:pt x="418" y="16"/>
                      <a:pt x="418" y="42"/>
                    </a:cubicBezTo>
                    <a:cubicBezTo>
                      <a:pt x="418" y="70"/>
                      <a:pt x="419" y="98"/>
                      <a:pt x="418" y="126"/>
                    </a:cubicBezTo>
                    <a:cubicBezTo>
                      <a:pt x="418" y="137"/>
                      <a:pt x="420" y="143"/>
                      <a:pt x="431" y="149"/>
                    </a:cubicBezTo>
                    <a:cubicBezTo>
                      <a:pt x="473" y="172"/>
                      <a:pt x="492" y="212"/>
                      <a:pt x="485" y="258"/>
                    </a:cubicBezTo>
                    <a:cubicBezTo>
                      <a:pt x="478" y="299"/>
                      <a:pt x="444" y="332"/>
                      <a:pt x="402" y="340"/>
                    </a:cubicBezTo>
                    <a:cubicBezTo>
                      <a:pt x="357" y="347"/>
                      <a:pt x="318" y="328"/>
                      <a:pt x="294" y="286"/>
                    </a:cubicBezTo>
                    <a:cubicBezTo>
                      <a:pt x="291" y="281"/>
                      <a:pt x="285" y="274"/>
                      <a:pt x="280" y="274"/>
                    </a:cubicBezTo>
                    <a:cubicBezTo>
                      <a:pt x="236" y="273"/>
                      <a:pt x="192" y="274"/>
                      <a:pt x="146" y="274"/>
                    </a:cubicBezTo>
                    <a:close/>
                    <a:moveTo>
                      <a:pt x="112" y="547"/>
                    </a:moveTo>
                    <a:cubicBezTo>
                      <a:pt x="93" y="547"/>
                      <a:pt x="77" y="563"/>
                      <a:pt x="78" y="581"/>
                    </a:cubicBezTo>
                    <a:cubicBezTo>
                      <a:pt x="78" y="599"/>
                      <a:pt x="94" y="614"/>
                      <a:pt x="111" y="615"/>
                    </a:cubicBezTo>
                    <a:cubicBezTo>
                      <a:pt x="130" y="615"/>
                      <a:pt x="145" y="600"/>
                      <a:pt x="146" y="581"/>
                    </a:cubicBezTo>
                    <a:cubicBezTo>
                      <a:pt x="146" y="561"/>
                      <a:pt x="131" y="547"/>
                      <a:pt x="112" y="547"/>
                    </a:cubicBezTo>
                    <a:close/>
                    <a:moveTo>
                      <a:pt x="383" y="547"/>
                    </a:moveTo>
                    <a:cubicBezTo>
                      <a:pt x="365" y="547"/>
                      <a:pt x="349" y="564"/>
                      <a:pt x="350" y="582"/>
                    </a:cubicBezTo>
                    <a:cubicBezTo>
                      <a:pt x="351" y="600"/>
                      <a:pt x="367" y="615"/>
                      <a:pt x="384" y="615"/>
                    </a:cubicBezTo>
                    <a:cubicBezTo>
                      <a:pt x="403" y="615"/>
                      <a:pt x="418" y="599"/>
                      <a:pt x="418" y="580"/>
                    </a:cubicBezTo>
                    <a:cubicBezTo>
                      <a:pt x="418" y="561"/>
                      <a:pt x="403" y="546"/>
                      <a:pt x="383" y="547"/>
                    </a:cubicBezTo>
                    <a:close/>
                    <a:moveTo>
                      <a:pt x="111" y="956"/>
                    </a:moveTo>
                    <a:cubicBezTo>
                      <a:pt x="93" y="956"/>
                      <a:pt x="77" y="973"/>
                      <a:pt x="78" y="991"/>
                    </a:cubicBezTo>
                    <a:cubicBezTo>
                      <a:pt x="79" y="1010"/>
                      <a:pt x="94" y="1025"/>
                      <a:pt x="114" y="1024"/>
                    </a:cubicBezTo>
                    <a:cubicBezTo>
                      <a:pt x="132" y="1023"/>
                      <a:pt x="146" y="1008"/>
                      <a:pt x="146" y="990"/>
                    </a:cubicBezTo>
                    <a:cubicBezTo>
                      <a:pt x="145" y="971"/>
                      <a:pt x="129" y="955"/>
                      <a:pt x="111" y="956"/>
                    </a:cubicBezTo>
                    <a:close/>
                    <a:moveTo>
                      <a:pt x="418" y="1194"/>
                    </a:moveTo>
                    <a:cubicBezTo>
                      <a:pt x="418" y="1175"/>
                      <a:pt x="402" y="1160"/>
                      <a:pt x="383" y="1161"/>
                    </a:cubicBezTo>
                    <a:cubicBezTo>
                      <a:pt x="365" y="1162"/>
                      <a:pt x="351" y="1177"/>
                      <a:pt x="350" y="1195"/>
                    </a:cubicBezTo>
                    <a:cubicBezTo>
                      <a:pt x="350" y="1213"/>
                      <a:pt x="366" y="1229"/>
                      <a:pt x="384" y="1229"/>
                    </a:cubicBezTo>
                    <a:cubicBezTo>
                      <a:pt x="403" y="1229"/>
                      <a:pt x="418" y="1214"/>
                      <a:pt x="418" y="1194"/>
                    </a:cubicBezTo>
                    <a:close/>
                    <a:moveTo>
                      <a:pt x="418" y="239"/>
                    </a:moveTo>
                    <a:cubicBezTo>
                      <a:pt x="418" y="220"/>
                      <a:pt x="403" y="205"/>
                      <a:pt x="384" y="206"/>
                    </a:cubicBezTo>
                    <a:cubicBezTo>
                      <a:pt x="366" y="206"/>
                      <a:pt x="351" y="220"/>
                      <a:pt x="350" y="238"/>
                    </a:cubicBezTo>
                    <a:cubicBezTo>
                      <a:pt x="350" y="257"/>
                      <a:pt x="365" y="273"/>
                      <a:pt x="384" y="273"/>
                    </a:cubicBezTo>
                    <a:cubicBezTo>
                      <a:pt x="403" y="274"/>
                      <a:pt x="418" y="258"/>
                      <a:pt x="418" y="2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 dirty="0"/>
              </a:p>
            </p:txBody>
          </p:sp>
          <p:sp>
            <p:nvSpPr>
              <p:cNvPr id="243" name="Freeform: Shape 242"/>
              <p:cNvSpPr/>
              <p:nvPr/>
            </p:nvSpPr>
            <p:spPr>
              <a:xfrm flipH="1">
                <a:off x="11015960" y="1615197"/>
                <a:ext cx="418322" cy="981696"/>
              </a:xfrm>
              <a:custGeom>
                <a:avLst/>
                <a:gdLst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293964 w 418322"/>
                  <a:gd name="connsiteY7" fmla="*/ 95869 h 981696"/>
                  <a:gd name="connsiteX8" fmla="*/ 264328 w 418322"/>
                  <a:gd name="connsiteY8" fmla="*/ 109770 h 981696"/>
                  <a:gd name="connsiteX9" fmla="*/ 193108 w 418322"/>
                  <a:gd name="connsiteY9" fmla="*/ 108811 h 981696"/>
                  <a:gd name="connsiteX10" fmla="*/ 163951 w 418322"/>
                  <a:gd name="connsiteY10" fmla="*/ 174481 h 981696"/>
                  <a:gd name="connsiteX11" fmla="*/ 148655 w 418322"/>
                  <a:gd name="connsiteY11" fmla="*/ 197969 h 981696"/>
                  <a:gd name="connsiteX12" fmla="*/ 112806 w 418322"/>
                  <a:gd name="connsiteY12" fmla="*/ 302945 h 981696"/>
                  <a:gd name="connsiteX13" fmla="*/ 105158 w 418322"/>
                  <a:gd name="connsiteY13" fmla="*/ 332665 h 981696"/>
                  <a:gd name="connsiteX14" fmla="*/ 75522 w 418322"/>
                  <a:gd name="connsiteY14" fmla="*/ 428054 h 981696"/>
                  <a:gd name="connsiteX15" fmla="*/ 69309 w 418322"/>
                  <a:gd name="connsiteY15" fmla="*/ 455377 h 981696"/>
                  <a:gd name="connsiteX16" fmla="*/ 74088 w 418322"/>
                  <a:gd name="connsiteY16" fmla="*/ 594866 h 981696"/>
                  <a:gd name="connsiteX17" fmla="*/ 85560 w 418322"/>
                  <a:gd name="connsiteY17" fmla="*/ 611163 h 981696"/>
                  <a:gd name="connsiteX18" fmla="*/ 72654 w 418322"/>
                  <a:gd name="connsiteY18" fmla="*/ 626982 h 981696"/>
                  <a:gd name="connsiteX19" fmla="*/ 35371 w 418322"/>
                  <a:gd name="connsiteY19" fmla="*/ 706074 h 981696"/>
                  <a:gd name="connsiteX20" fmla="*/ 109938 w 418322"/>
                  <a:gd name="connsiteY20" fmla="*/ 751132 h 981696"/>
                  <a:gd name="connsiteX21" fmla="*/ 130013 w 418322"/>
                  <a:gd name="connsiteY21" fmla="*/ 758322 h 981696"/>
                  <a:gd name="connsiteX22" fmla="*/ 127145 w 418322"/>
                  <a:gd name="connsiteY22" fmla="*/ 779413 h 981696"/>
                  <a:gd name="connsiteX23" fmla="*/ 138617 w 418322"/>
                  <a:gd name="connsiteY23" fmla="*/ 869050 h 981696"/>
                  <a:gd name="connsiteX24" fmla="*/ 229435 w 418322"/>
                  <a:gd name="connsiteY24" fmla="*/ 859464 h 981696"/>
                  <a:gd name="connsiteX25" fmla="*/ 249033 w 418322"/>
                  <a:gd name="connsiteY25" fmla="*/ 851794 h 981696"/>
                  <a:gd name="connsiteX26" fmla="*/ 261461 w 418322"/>
                  <a:gd name="connsiteY26" fmla="*/ 869050 h 981696"/>
                  <a:gd name="connsiteX27" fmla="*/ 348455 w 418322"/>
                  <a:gd name="connsiteY27" fmla="*/ 949101 h 981696"/>
                  <a:gd name="connsiteX28" fmla="*/ 407606 w 418322"/>
                  <a:gd name="connsiteY28" fmla="*/ 927830 h 981696"/>
                  <a:gd name="connsiteX29" fmla="*/ 418322 w 418322"/>
                  <a:gd name="connsiteY29" fmla="*/ 914883 h 981696"/>
                  <a:gd name="connsiteX30" fmla="*/ 418322 w 418322"/>
                  <a:gd name="connsiteY30" fmla="*/ 959081 h 981696"/>
                  <a:gd name="connsiteX31" fmla="*/ 411355 w 418322"/>
                  <a:gd name="connsiteY31" fmla="*/ 964919 h 981696"/>
                  <a:gd name="connsiteX32" fmla="*/ 369486 w 418322"/>
                  <a:gd name="connsiteY32" fmla="*/ 980258 h 981696"/>
                  <a:gd name="connsiteX33" fmla="*/ 365184 w 418322"/>
                  <a:gd name="connsiteY33" fmla="*/ 981696 h 981696"/>
                  <a:gd name="connsiteX34" fmla="*/ 334593 w 418322"/>
                  <a:gd name="connsiteY34" fmla="*/ 981696 h 981696"/>
                  <a:gd name="connsiteX35" fmla="*/ 329335 w 418322"/>
                  <a:gd name="connsiteY35" fmla="*/ 979779 h 981696"/>
                  <a:gd name="connsiteX36" fmla="*/ 267674 w 418322"/>
                  <a:gd name="connsiteY36" fmla="*/ 949101 h 981696"/>
                  <a:gd name="connsiteX37" fmla="*/ 234693 w 418322"/>
                  <a:gd name="connsiteY37" fmla="*/ 899249 h 981696"/>
                  <a:gd name="connsiteX38" fmla="*/ 123799 w 418322"/>
                  <a:gd name="connsiteY38" fmla="*/ 898770 h 981696"/>
                  <a:gd name="connsiteX39" fmla="*/ 86038 w 418322"/>
                  <a:gd name="connsiteY39" fmla="*/ 785645 h 981696"/>
                  <a:gd name="connsiteX40" fmla="*/ 85082 w 418322"/>
                  <a:gd name="connsiteY40" fmla="*/ 784686 h 981696"/>
                  <a:gd name="connsiteX41" fmla="*/ 78390 w 418322"/>
                  <a:gd name="connsiteY41" fmla="*/ 783248 h 981696"/>
                  <a:gd name="connsiteX42" fmla="*/ 1912 w 418322"/>
                  <a:gd name="connsiteY42" fmla="*/ 706074 h 981696"/>
                  <a:gd name="connsiteX43" fmla="*/ 0 w 418322"/>
                  <a:gd name="connsiteY43" fmla="*/ 701759 h 981696"/>
                  <a:gd name="connsiteX44" fmla="*/ 0 w 418322"/>
                  <a:gd name="connsiteY44" fmla="*/ 672999 h 981696"/>
                  <a:gd name="connsiteX45" fmla="*/ 36327 w 418322"/>
                  <a:gd name="connsiteY45" fmla="*/ 610684 h 981696"/>
                  <a:gd name="connsiteX46" fmla="*/ 10516 w 418322"/>
                  <a:gd name="connsiteY46" fmla="*/ 571378 h 981696"/>
                  <a:gd name="connsiteX47" fmla="*/ 0 w 418322"/>
                  <a:gd name="connsiteY47" fmla="*/ 538783 h 981696"/>
                  <a:gd name="connsiteX48" fmla="*/ 0 w 418322"/>
                  <a:gd name="connsiteY48" fmla="*/ 508105 h 981696"/>
                  <a:gd name="connsiteX49" fmla="*/ 41585 w 418322"/>
                  <a:gd name="connsiteY49" fmla="*/ 435244 h 981696"/>
                  <a:gd name="connsiteX50" fmla="*/ 77434 w 418322"/>
                  <a:gd name="connsiteY50" fmla="*/ 309656 h 981696"/>
                  <a:gd name="connsiteX51" fmla="*/ 74088 w 418322"/>
                  <a:gd name="connsiteY51" fmla="*/ 301987 h 981696"/>
                  <a:gd name="connsiteX52" fmla="*/ 120931 w 418322"/>
                  <a:gd name="connsiteY52" fmla="*/ 173523 h 981696"/>
                  <a:gd name="connsiteX53" fmla="*/ 130491 w 418322"/>
                  <a:gd name="connsiteY53" fmla="*/ 159622 h 981696"/>
                  <a:gd name="connsiteX54" fmla="*/ 204580 w 418322"/>
                  <a:gd name="connsiteY54" fmla="*/ 68546 h 981696"/>
                  <a:gd name="connsiteX55" fmla="*/ 265762 w 418322"/>
                  <a:gd name="connsiteY55" fmla="*/ 72860 h 981696"/>
                  <a:gd name="connsiteX56" fmla="*/ 269586 w 418322"/>
                  <a:gd name="connsiteY56" fmla="*/ 63753 h 981696"/>
                  <a:gd name="connsiteX57" fmla="*/ 336983 w 418322"/>
                  <a:gd name="connsiteY57" fmla="*/ 4314 h 981696"/>
                  <a:gd name="connsiteX58" fmla="*/ 353713 w 418322"/>
                  <a:gd name="connsiteY58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264328 w 418322"/>
                  <a:gd name="connsiteY7" fmla="*/ 109770 h 981696"/>
                  <a:gd name="connsiteX8" fmla="*/ 193108 w 418322"/>
                  <a:gd name="connsiteY8" fmla="*/ 108811 h 981696"/>
                  <a:gd name="connsiteX9" fmla="*/ 163951 w 418322"/>
                  <a:gd name="connsiteY9" fmla="*/ 174481 h 981696"/>
                  <a:gd name="connsiteX10" fmla="*/ 148655 w 418322"/>
                  <a:gd name="connsiteY10" fmla="*/ 197969 h 981696"/>
                  <a:gd name="connsiteX11" fmla="*/ 112806 w 418322"/>
                  <a:gd name="connsiteY11" fmla="*/ 302945 h 981696"/>
                  <a:gd name="connsiteX12" fmla="*/ 105158 w 418322"/>
                  <a:gd name="connsiteY12" fmla="*/ 332665 h 981696"/>
                  <a:gd name="connsiteX13" fmla="*/ 75522 w 418322"/>
                  <a:gd name="connsiteY13" fmla="*/ 428054 h 981696"/>
                  <a:gd name="connsiteX14" fmla="*/ 69309 w 418322"/>
                  <a:gd name="connsiteY14" fmla="*/ 455377 h 981696"/>
                  <a:gd name="connsiteX15" fmla="*/ 74088 w 418322"/>
                  <a:gd name="connsiteY15" fmla="*/ 594866 h 981696"/>
                  <a:gd name="connsiteX16" fmla="*/ 85560 w 418322"/>
                  <a:gd name="connsiteY16" fmla="*/ 611163 h 981696"/>
                  <a:gd name="connsiteX17" fmla="*/ 72654 w 418322"/>
                  <a:gd name="connsiteY17" fmla="*/ 626982 h 981696"/>
                  <a:gd name="connsiteX18" fmla="*/ 35371 w 418322"/>
                  <a:gd name="connsiteY18" fmla="*/ 706074 h 981696"/>
                  <a:gd name="connsiteX19" fmla="*/ 109938 w 418322"/>
                  <a:gd name="connsiteY19" fmla="*/ 751132 h 981696"/>
                  <a:gd name="connsiteX20" fmla="*/ 130013 w 418322"/>
                  <a:gd name="connsiteY20" fmla="*/ 758322 h 981696"/>
                  <a:gd name="connsiteX21" fmla="*/ 127145 w 418322"/>
                  <a:gd name="connsiteY21" fmla="*/ 779413 h 981696"/>
                  <a:gd name="connsiteX22" fmla="*/ 138617 w 418322"/>
                  <a:gd name="connsiteY22" fmla="*/ 869050 h 981696"/>
                  <a:gd name="connsiteX23" fmla="*/ 229435 w 418322"/>
                  <a:gd name="connsiteY23" fmla="*/ 859464 h 981696"/>
                  <a:gd name="connsiteX24" fmla="*/ 249033 w 418322"/>
                  <a:gd name="connsiteY24" fmla="*/ 851794 h 981696"/>
                  <a:gd name="connsiteX25" fmla="*/ 261461 w 418322"/>
                  <a:gd name="connsiteY25" fmla="*/ 869050 h 981696"/>
                  <a:gd name="connsiteX26" fmla="*/ 348455 w 418322"/>
                  <a:gd name="connsiteY26" fmla="*/ 949101 h 981696"/>
                  <a:gd name="connsiteX27" fmla="*/ 407606 w 418322"/>
                  <a:gd name="connsiteY27" fmla="*/ 927830 h 981696"/>
                  <a:gd name="connsiteX28" fmla="*/ 418322 w 418322"/>
                  <a:gd name="connsiteY28" fmla="*/ 914883 h 981696"/>
                  <a:gd name="connsiteX29" fmla="*/ 418322 w 418322"/>
                  <a:gd name="connsiteY29" fmla="*/ 959081 h 981696"/>
                  <a:gd name="connsiteX30" fmla="*/ 411355 w 418322"/>
                  <a:gd name="connsiteY30" fmla="*/ 964919 h 981696"/>
                  <a:gd name="connsiteX31" fmla="*/ 369486 w 418322"/>
                  <a:gd name="connsiteY31" fmla="*/ 980258 h 981696"/>
                  <a:gd name="connsiteX32" fmla="*/ 365184 w 418322"/>
                  <a:gd name="connsiteY32" fmla="*/ 981696 h 981696"/>
                  <a:gd name="connsiteX33" fmla="*/ 334593 w 418322"/>
                  <a:gd name="connsiteY33" fmla="*/ 981696 h 981696"/>
                  <a:gd name="connsiteX34" fmla="*/ 329335 w 418322"/>
                  <a:gd name="connsiteY34" fmla="*/ 979779 h 981696"/>
                  <a:gd name="connsiteX35" fmla="*/ 267674 w 418322"/>
                  <a:gd name="connsiteY35" fmla="*/ 949101 h 981696"/>
                  <a:gd name="connsiteX36" fmla="*/ 234693 w 418322"/>
                  <a:gd name="connsiteY36" fmla="*/ 899249 h 981696"/>
                  <a:gd name="connsiteX37" fmla="*/ 123799 w 418322"/>
                  <a:gd name="connsiteY37" fmla="*/ 898770 h 981696"/>
                  <a:gd name="connsiteX38" fmla="*/ 86038 w 418322"/>
                  <a:gd name="connsiteY38" fmla="*/ 785645 h 981696"/>
                  <a:gd name="connsiteX39" fmla="*/ 85082 w 418322"/>
                  <a:gd name="connsiteY39" fmla="*/ 784686 h 981696"/>
                  <a:gd name="connsiteX40" fmla="*/ 78390 w 418322"/>
                  <a:gd name="connsiteY40" fmla="*/ 783248 h 981696"/>
                  <a:gd name="connsiteX41" fmla="*/ 1912 w 418322"/>
                  <a:gd name="connsiteY41" fmla="*/ 706074 h 981696"/>
                  <a:gd name="connsiteX42" fmla="*/ 0 w 418322"/>
                  <a:gd name="connsiteY42" fmla="*/ 701759 h 981696"/>
                  <a:gd name="connsiteX43" fmla="*/ 0 w 418322"/>
                  <a:gd name="connsiteY43" fmla="*/ 672999 h 981696"/>
                  <a:gd name="connsiteX44" fmla="*/ 36327 w 418322"/>
                  <a:gd name="connsiteY44" fmla="*/ 610684 h 981696"/>
                  <a:gd name="connsiteX45" fmla="*/ 10516 w 418322"/>
                  <a:gd name="connsiteY45" fmla="*/ 571378 h 981696"/>
                  <a:gd name="connsiteX46" fmla="*/ 0 w 418322"/>
                  <a:gd name="connsiteY46" fmla="*/ 538783 h 981696"/>
                  <a:gd name="connsiteX47" fmla="*/ 0 w 418322"/>
                  <a:gd name="connsiteY47" fmla="*/ 508105 h 981696"/>
                  <a:gd name="connsiteX48" fmla="*/ 41585 w 418322"/>
                  <a:gd name="connsiteY48" fmla="*/ 435244 h 981696"/>
                  <a:gd name="connsiteX49" fmla="*/ 77434 w 418322"/>
                  <a:gd name="connsiteY49" fmla="*/ 309656 h 981696"/>
                  <a:gd name="connsiteX50" fmla="*/ 74088 w 418322"/>
                  <a:gd name="connsiteY50" fmla="*/ 301987 h 981696"/>
                  <a:gd name="connsiteX51" fmla="*/ 120931 w 418322"/>
                  <a:gd name="connsiteY51" fmla="*/ 173523 h 981696"/>
                  <a:gd name="connsiteX52" fmla="*/ 130491 w 418322"/>
                  <a:gd name="connsiteY52" fmla="*/ 159622 h 981696"/>
                  <a:gd name="connsiteX53" fmla="*/ 204580 w 418322"/>
                  <a:gd name="connsiteY53" fmla="*/ 68546 h 981696"/>
                  <a:gd name="connsiteX54" fmla="*/ 265762 w 418322"/>
                  <a:gd name="connsiteY54" fmla="*/ 72860 h 981696"/>
                  <a:gd name="connsiteX55" fmla="*/ 269586 w 418322"/>
                  <a:gd name="connsiteY55" fmla="*/ 63753 h 981696"/>
                  <a:gd name="connsiteX56" fmla="*/ 336983 w 418322"/>
                  <a:gd name="connsiteY56" fmla="*/ 4314 h 981696"/>
                  <a:gd name="connsiteX57" fmla="*/ 353713 w 418322"/>
                  <a:gd name="connsiteY57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193108 w 418322"/>
                  <a:gd name="connsiteY7" fmla="*/ 108811 h 981696"/>
                  <a:gd name="connsiteX8" fmla="*/ 163951 w 418322"/>
                  <a:gd name="connsiteY8" fmla="*/ 174481 h 981696"/>
                  <a:gd name="connsiteX9" fmla="*/ 148655 w 418322"/>
                  <a:gd name="connsiteY9" fmla="*/ 197969 h 981696"/>
                  <a:gd name="connsiteX10" fmla="*/ 112806 w 418322"/>
                  <a:gd name="connsiteY10" fmla="*/ 302945 h 981696"/>
                  <a:gd name="connsiteX11" fmla="*/ 105158 w 418322"/>
                  <a:gd name="connsiteY11" fmla="*/ 332665 h 981696"/>
                  <a:gd name="connsiteX12" fmla="*/ 75522 w 418322"/>
                  <a:gd name="connsiteY12" fmla="*/ 428054 h 981696"/>
                  <a:gd name="connsiteX13" fmla="*/ 69309 w 418322"/>
                  <a:gd name="connsiteY13" fmla="*/ 455377 h 981696"/>
                  <a:gd name="connsiteX14" fmla="*/ 74088 w 418322"/>
                  <a:gd name="connsiteY14" fmla="*/ 594866 h 981696"/>
                  <a:gd name="connsiteX15" fmla="*/ 85560 w 418322"/>
                  <a:gd name="connsiteY15" fmla="*/ 611163 h 981696"/>
                  <a:gd name="connsiteX16" fmla="*/ 72654 w 418322"/>
                  <a:gd name="connsiteY16" fmla="*/ 626982 h 981696"/>
                  <a:gd name="connsiteX17" fmla="*/ 35371 w 418322"/>
                  <a:gd name="connsiteY17" fmla="*/ 706074 h 981696"/>
                  <a:gd name="connsiteX18" fmla="*/ 109938 w 418322"/>
                  <a:gd name="connsiteY18" fmla="*/ 751132 h 981696"/>
                  <a:gd name="connsiteX19" fmla="*/ 130013 w 418322"/>
                  <a:gd name="connsiteY19" fmla="*/ 758322 h 981696"/>
                  <a:gd name="connsiteX20" fmla="*/ 127145 w 418322"/>
                  <a:gd name="connsiteY20" fmla="*/ 779413 h 981696"/>
                  <a:gd name="connsiteX21" fmla="*/ 138617 w 418322"/>
                  <a:gd name="connsiteY21" fmla="*/ 869050 h 981696"/>
                  <a:gd name="connsiteX22" fmla="*/ 229435 w 418322"/>
                  <a:gd name="connsiteY22" fmla="*/ 859464 h 981696"/>
                  <a:gd name="connsiteX23" fmla="*/ 249033 w 418322"/>
                  <a:gd name="connsiteY23" fmla="*/ 851794 h 981696"/>
                  <a:gd name="connsiteX24" fmla="*/ 261461 w 418322"/>
                  <a:gd name="connsiteY24" fmla="*/ 869050 h 981696"/>
                  <a:gd name="connsiteX25" fmla="*/ 348455 w 418322"/>
                  <a:gd name="connsiteY25" fmla="*/ 949101 h 981696"/>
                  <a:gd name="connsiteX26" fmla="*/ 407606 w 418322"/>
                  <a:gd name="connsiteY26" fmla="*/ 927830 h 981696"/>
                  <a:gd name="connsiteX27" fmla="*/ 418322 w 418322"/>
                  <a:gd name="connsiteY27" fmla="*/ 914883 h 981696"/>
                  <a:gd name="connsiteX28" fmla="*/ 418322 w 418322"/>
                  <a:gd name="connsiteY28" fmla="*/ 959081 h 981696"/>
                  <a:gd name="connsiteX29" fmla="*/ 411355 w 418322"/>
                  <a:gd name="connsiteY29" fmla="*/ 964919 h 981696"/>
                  <a:gd name="connsiteX30" fmla="*/ 369486 w 418322"/>
                  <a:gd name="connsiteY30" fmla="*/ 980258 h 981696"/>
                  <a:gd name="connsiteX31" fmla="*/ 365184 w 418322"/>
                  <a:gd name="connsiteY31" fmla="*/ 981696 h 981696"/>
                  <a:gd name="connsiteX32" fmla="*/ 334593 w 418322"/>
                  <a:gd name="connsiteY32" fmla="*/ 981696 h 981696"/>
                  <a:gd name="connsiteX33" fmla="*/ 329335 w 418322"/>
                  <a:gd name="connsiteY33" fmla="*/ 979779 h 981696"/>
                  <a:gd name="connsiteX34" fmla="*/ 267674 w 418322"/>
                  <a:gd name="connsiteY34" fmla="*/ 949101 h 981696"/>
                  <a:gd name="connsiteX35" fmla="*/ 234693 w 418322"/>
                  <a:gd name="connsiteY35" fmla="*/ 899249 h 981696"/>
                  <a:gd name="connsiteX36" fmla="*/ 123799 w 418322"/>
                  <a:gd name="connsiteY36" fmla="*/ 898770 h 981696"/>
                  <a:gd name="connsiteX37" fmla="*/ 86038 w 418322"/>
                  <a:gd name="connsiteY37" fmla="*/ 785645 h 981696"/>
                  <a:gd name="connsiteX38" fmla="*/ 85082 w 418322"/>
                  <a:gd name="connsiteY38" fmla="*/ 784686 h 981696"/>
                  <a:gd name="connsiteX39" fmla="*/ 78390 w 418322"/>
                  <a:gd name="connsiteY39" fmla="*/ 783248 h 981696"/>
                  <a:gd name="connsiteX40" fmla="*/ 1912 w 418322"/>
                  <a:gd name="connsiteY40" fmla="*/ 706074 h 981696"/>
                  <a:gd name="connsiteX41" fmla="*/ 0 w 418322"/>
                  <a:gd name="connsiteY41" fmla="*/ 701759 h 981696"/>
                  <a:gd name="connsiteX42" fmla="*/ 0 w 418322"/>
                  <a:gd name="connsiteY42" fmla="*/ 672999 h 981696"/>
                  <a:gd name="connsiteX43" fmla="*/ 36327 w 418322"/>
                  <a:gd name="connsiteY43" fmla="*/ 610684 h 981696"/>
                  <a:gd name="connsiteX44" fmla="*/ 10516 w 418322"/>
                  <a:gd name="connsiteY44" fmla="*/ 571378 h 981696"/>
                  <a:gd name="connsiteX45" fmla="*/ 0 w 418322"/>
                  <a:gd name="connsiteY45" fmla="*/ 538783 h 981696"/>
                  <a:gd name="connsiteX46" fmla="*/ 0 w 418322"/>
                  <a:gd name="connsiteY46" fmla="*/ 508105 h 981696"/>
                  <a:gd name="connsiteX47" fmla="*/ 41585 w 418322"/>
                  <a:gd name="connsiteY47" fmla="*/ 435244 h 981696"/>
                  <a:gd name="connsiteX48" fmla="*/ 77434 w 418322"/>
                  <a:gd name="connsiteY48" fmla="*/ 309656 h 981696"/>
                  <a:gd name="connsiteX49" fmla="*/ 74088 w 418322"/>
                  <a:gd name="connsiteY49" fmla="*/ 301987 h 981696"/>
                  <a:gd name="connsiteX50" fmla="*/ 120931 w 418322"/>
                  <a:gd name="connsiteY50" fmla="*/ 173523 h 981696"/>
                  <a:gd name="connsiteX51" fmla="*/ 130491 w 418322"/>
                  <a:gd name="connsiteY51" fmla="*/ 159622 h 981696"/>
                  <a:gd name="connsiteX52" fmla="*/ 204580 w 418322"/>
                  <a:gd name="connsiteY52" fmla="*/ 68546 h 981696"/>
                  <a:gd name="connsiteX53" fmla="*/ 265762 w 418322"/>
                  <a:gd name="connsiteY53" fmla="*/ 72860 h 981696"/>
                  <a:gd name="connsiteX54" fmla="*/ 269586 w 418322"/>
                  <a:gd name="connsiteY54" fmla="*/ 63753 h 981696"/>
                  <a:gd name="connsiteX55" fmla="*/ 336983 w 418322"/>
                  <a:gd name="connsiteY55" fmla="*/ 4314 h 981696"/>
                  <a:gd name="connsiteX56" fmla="*/ 353713 w 418322"/>
                  <a:gd name="connsiteY56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163951 w 418322"/>
                  <a:gd name="connsiteY7" fmla="*/ 174481 h 981696"/>
                  <a:gd name="connsiteX8" fmla="*/ 148655 w 418322"/>
                  <a:gd name="connsiteY8" fmla="*/ 197969 h 981696"/>
                  <a:gd name="connsiteX9" fmla="*/ 112806 w 418322"/>
                  <a:gd name="connsiteY9" fmla="*/ 302945 h 981696"/>
                  <a:gd name="connsiteX10" fmla="*/ 105158 w 418322"/>
                  <a:gd name="connsiteY10" fmla="*/ 332665 h 981696"/>
                  <a:gd name="connsiteX11" fmla="*/ 75522 w 418322"/>
                  <a:gd name="connsiteY11" fmla="*/ 428054 h 981696"/>
                  <a:gd name="connsiteX12" fmla="*/ 69309 w 418322"/>
                  <a:gd name="connsiteY12" fmla="*/ 455377 h 981696"/>
                  <a:gd name="connsiteX13" fmla="*/ 74088 w 418322"/>
                  <a:gd name="connsiteY13" fmla="*/ 594866 h 981696"/>
                  <a:gd name="connsiteX14" fmla="*/ 85560 w 418322"/>
                  <a:gd name="connsiteY14" fmla="*/ 611163 h 981696"/>
                  <a:gd name="connsiteX15" fmla="*/ 72654 w 418322"/>
                  <a:gd name="connsiteY15" fmla="*/ 626982 h 981696"/>
                  <a:gd name="connsiteX16" fmla="*/ 35371 w 418322"/>
                  <a:gd name="connsiteY16" fmla="*/ 706074 h 981696"/>
                  <a:gd name="connsiteX17" fmla="*/ 109938 w 418322"/>
                  <a:gd name="connsiteY17" fmla="*/ 751132 h 981696"/>
                  <a:gd name="connsiteX18" fmla="*/ 130013 w 418322"/>
                  <a:gd name="connsiteY18" fmla="*/ 758322 h 981696"/>
                  <a:gd name="connsiteX19" fmla="*/ 127145 w 418322"/>
                  <a:gd name="connsiteY19" fmla="*/ 779413 h 981696"/>
                  <a:gd name="connsiteX20" fmla="*/ 138617 w 418322"/>
                  <a:gd name="connsiteY20" fmla="*/ 869050 h 981696"/>
                  <a:gd name="connsiteX21" fmla="*/ 229435 w 418322"/>
                  <a:gd name="connsiteY21" fmla="*/ 859464 h 981696"/>
                  <a:gd name="connsiteX22" fmla="*/ 249033 w 418322"/>
                  <a:gd name="connsiteY22" fmla="*/ 851794 h 981696"/>
                  <a:gd name="connsiteX23" fmla="*/ 261461 w 418322"/>
                  <a:gd name="connsiteY23" fmla="*/ 869050 h 981696"/>
                  <a:gd name="connsiteX24" fmla="*/ 348455 w 418322"/>
                  <a:gd name="connsiteY24" fmla="*/ 949101 h 981696"/>
                  <a:gd name="connsiteX25" fmla="*/ 407606 w 418322"/>
                  <a:gd name="connsiteY25" fmla="*/ 927830 h 981696"/>
                  <a:gd name="connsiteX26" fmla="*/ 418322 w 418322"/>
                  <a:gd name="connsiteY26" fmla="*/ 914883 h 981696"/>
                  <a:gd name="connsiteX27" fmla="*/ 418322 w 418322"/>
                  <a:gd name="connsiteY27" fmla="*/ 959081 h 981696"/>
                  <a:gd name="connsiteX28" fmla="*/ 411355 w 418322"/>
                  <a:gd name="connsiteY28" fmla="*/ 964919 h 981696"/>
                  <a:gd name="connsiteX29" fmla="*/ 369486 w 418322"/>
                  <a:gd name="connsiteY29" fmla="*/ 980258 h 981696"/>
                  <a:gd name="connsiteX30" fmla="*/ 365184 w 418322"/>
                  <a:gd name="connsiteY30" fmla="*/ 981696 h 981696"/>
                  <a:gd name="connsiteX31" fmla="*/ 334593 w 418322"/>
                  <a:gd name="connsiteY31" fmla="*/ 981696 h 981696"/>
                  <a:gd name="connsiteX32" fmla="*/ 329335 w 418322"/>
                  <a:gd name="connsiteY32" fmla="*/ 979779 h 981696"/>
                  <a:gd name="connsiteX33" fmla="*/ 267674 w 418322"/>
                  <a:gd name="connsiteY33" fmla="*/ 949101 h 981696"/>
                  <a:gd name="connsiteX34" fmla="*/ 234693 w 418322"/>
                  <a:gd name="connsiteY34" fmla="*/ 899249 h 981696"/>
                  <a:gd name="connsiteX35" fmla="*/ 123799 w 418322"/>
                  <a:gd name="connsiteY35" fmla="*/ 898770 h 981696"/>
                  <a:gd name="connsiteX36" fmla="*/ 86038 w 418322"/>
                  <a:gd name="connsiteY36" fmla="*/ 785645 h 981696"/>
                  <a:gd name="connsiteX37" fmla="*/ 85082 w 418322"/>
                  <a:gd name="connsiteY37" fmla="*/ 784686 h 981696"/>
                  <a:gd name="connsiteX38" fmla="*/ 78390 w 418322"/>
                  <a:gd name="connsiteY38" fmla="*/ 783248 h 981696"/>
                  <a:gd name="connsiteX39" fmla="*/ 1912 w 418322"/>
                  <a:gd name="connsiteY39" fmla="*/ 706074 h 981696"/>
                  <a:gd name="connsiteX40" fmla="*/ 0 w 418322"/>
                  <a:gd name="connsiteY40" fmla="*/ 701759 h 981696"/>
                  <a:gd name="connsiteX41" fmla="*/ 0 w 418322"/>
                  <a:gd name="connsiteY41" fmla="*/ 672999 h 981696"/>
                  <a:gd name="connsiteX42" fmla="*/ 36327 w 418322"/>
                  <a:gd name="connsiteY42" fmla="*/ 610684 h 981696"/>
                  <a:gd name="connsiteX43" fmla="*/ 10516 w 418322"/>
                  <a:gd name="connsiteY43" fmla="*/ 571378 h 981696"/>
                  <a:gd name="connsiteX44" fmla="*/ 0 w 418322"/>
                  <a:gd name="connsiteY44" fmla="*/ 538783 h 981696"/>
                  <a:gd name="connsiteX45" fmla="*/ 0 w 418322"/>
                  <a:gd name="connsiteY45" fmla="*/ 508105 h 981696"/>
                  <a:gd name="connsiteX46" fmla="*/ 41585 w 418322"/>
                  <a:gd name="connsiteY46" fmla="*/ 435244 h 981696"/>
                  <a:gd name="connsiteX47" fmla="*/ 77434 w 418322"/>
                  <a:gd name="connsiteY47" fmla="*/ 309656 h 981696"/>
                  <a:gd name="connsiteX48" fmla="*/ 74088 w 418322"/>
                  <a:gd name="connsiteY48" fmla="*/ 301987 h 981696"/>
                  <a:gd name="connsiteX49" fmla="*/ 120931 w 418322"/>
                  <a:gd name="connsiteY49" fmla="*/ 173523 h 981696"/>
                  <a:gd name="connsiteX50" fmla="*/ 130491 w 418322"/>
                  <a:gd name="connsiteY50" fmla="*/ 159622 h 981696"/>
                  <a:gd name="connsiteX51" fmla="*/ 204580 w 418322"/>
                  <a:gd name="connsiteY51" fmla="*/ 68546 h 981696"/>
                  <a:gd name="connsiteX52" fmla="*/ 265762 w 418322"/>
                  <a:gd name="connsiteY52" fmla="*/ 72860 h 981696"/>
                  <a:gd name="connsiteX53" fmla="*/ 269586 w 418322"/>
                  <a:gd name="connsiteY53" fmla="*/ 63753 h 981696"/>
                  <a:gd name="connsiteX54" fmla="*/ 336983 w 418322"/>
                  <a:gd name="connsiteY54" fmla="*/ 4314 h 981696"/>
                  <a:gd name="connsiteX55" fmla="*/ 353713 w 418322"/>
                  <a:gd name="connsiteY55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163951 w 418322"/>
                  <a:gd name="connsiteY7" fmla="*/ 174481 h 981696"/>
                  <a:gd name="connsiteX8" fmla="*/ 112806 w 418322"/>
                  <a:gd name="connsiteY8" fmla="*/ 302945 h 981696"/>
                  <a:gd name="connsiteX9" fmla="*/ 105158 w 418322"/>
                  <a:gd name="connsiteY9" fmla="*/ 332665 h 981696"/>
                  <a:gd name="connsiteX10" fmla="*/ 75522 w 418322"/>
                  <a:gd name="connsiteY10" fmla="*/ 428054 h 981696"/>
                  <a:gd name="connsiteX11" fmla="*/ 69309 w 418322"/>
                  <a:gd name="connsiteY11" fmla="*/ 455377 h 981696"/>
                  <a:gd name="connsiteX12" fmla="*/ 74088 w 418322"/>
                  <a:gd name="connsiteY12" fmla="*/ 594866 h 981696"/>
                  <a:gd name="connsiteX13" fmla="*/ 85560 w 418322"/>
                  <a:gd name="connsiteY13" fmla="*/ 611163 h 981696"/>
                  <a:gd name="connsiteX14" fmla="*/ 72654 w 418322"/>
                  <a:gd name="connsiteY14" fmla="*/ 626982 h 981696"/>
                  <a:gd name="connsiteX15" fmla="*/ 35371 w 418322"/>
                  <a:gd name="connsiteY15" fmla="*/ 706074 h 981696"/>
                  <a:gd name="connsiteX16" fmla="*/ 109938 w 418322"/>
                  <a:gd name="connsiteY16" fmla="*/ 751132 h 981696"/>
                  <a:gd name="connsiteX17" fmla="*/ 130013 w 418322"/>
                  <a:gd name="connsiteY17" fmla="*/ 758322 h 981696"/>
                  <a:gd name="connsiteX18" fmla="*/ 127145 w 418322"/>
                  <a:gd name="connsiteY18" fmla="*/ 779413 h 981696"/>
                  <a:gd name="connsiteX19" fmla="*/ 138617 w 418322"/>
                  <a:gd name="connsiteY19" fmla="*/ 869050 h 981696"/>
                  <a:gd name="connsiteX20" fmla="*/ 229435 w 418322"/>
                  <a:gd name="connsiteY20" fmla="*/ 859464 h 981696"/>
                  <a:gd name="connsiteX21" fmla="*/ 249033 w 418322"/>
                  <a:gd name="connsiteY21" fmla="*/ 851794 h 981696"/>
                  <a:gd name="connsiteX22" fmla="*/ 261461 w 418322"/>
                  <a:gd name="connsiteY22" fmla="*/ 869050 h 981696"/>
                  <a:gd name="connsiteX23" fmla="*/ 348455 w 418322"/>
                  <a:gd name="connsiteY23" fmla="*/ 949101 h 981696"/>
                  <a:gd name="connsiteX24" fmla="*/ 407606 w 418322"/>
                  <a:gd name="connsiteY24" fmla="*/ 927830 h 981696"/>
                  <a:gd name="connsiteX25" fmla="*/ 418322 w 418322"/>
                  <a:gd name="connsiteY25" fmla="*/ 914883 h 981696"/>
                  <a:gd name="connsiteX26" fmla="*/ 418322 w 418322"/>
                  <a:gd name="connsiteY26" fmla="*/ 959081 h 981696"/>
                  <a:gd name="connsiteX27" fmla="*/ 411355 w 418322"/>
                  <a:gd name="connsiteY27" fmla="*/ 964919 h 981696"/>
                  <a:gd name="connsiteX28" fmla="*/ 369486 w 418322"/>
                  <a:gd name="connsiteY28" fmla="*/ 980258 h 981696"/>
                  <a:gd name="connsiteX29" fmla="*/ 365184 w 418322"/>
                  <a:gd name="connsiteY29" fmla="*/ 981696 h 981696"/>
                  <a:gd name="connsiteX30" fmla="*/ 334593 w 418322"/>
                  <a:gd name="connsiteY30" fmla="*/ 981696 h 981696"/>
                  <a:gd name="connsiteX31" fmla="*/ 329335 w 418322"/>
                  <a:gd name="connsiteY31" fmla="*/ 979779 h 981696"/>
                  <a:gd name="connsiteX32" fmla="*/ 267674 w 418322"/>
                  <a:gd name="connsiteY32" fmla="*/ 949101 h 981696"/>
                  <a:gd name="connsiteX33" fmla="*/ 234693 w 418322"/>
                  <a:gd name="connsiteY33" fmla="*/ 899249 h 981696"/>
                  <a:gd name="connsiteX34" fmla="*/ 123799 w 418322"/>
                  <a:gd name="connsiteY34" fmla="*/ 898770 h 981696"/>
                  <a:gd name="connsiteX35" fmla="*/ 86038 w 418322"/>
                  <a:gd name="connsiteY35" fmla="*/ 785645 h 981696"/>
                  <a:gd name="connsiteX36" fmla="*/ 85082 w 418322"/>
                  <a:gd name="connsiteY36" fmla="*/ 784686 h 981696"/>
                  <a:gd name="connsiteX37" fmla="*/ 78390 w 418322"/>
                  <a:gd name="connsiteY37" fmla="*/ 783248 h 981696"/>
                  <a:gd name="connsiteX38" fmla="*/ 1912 w 418322"/>
                  <a:gd name="connsiteY38" fmla="*/ 706074 h 981696"/>
                  <a:gd name="connsiteX39" fmla="*/ 0 w 418322"/>
                  <a:gd name="connsiteY39" fmla="*/ 701759 h 981696"/>
                  <a:gd name="connsiteX40" fmla="*/ 0 w 418322"/>
                  <a:gd name="connsiteY40" fmla="*/ 672999 h 981696"/>
                  <a:gd name="connsiteX41" fmla="*/ 36327 w 418322"/>
                  <a:gd name="connsiteY41" fmla="*/ 610684 h 981696"/>
                  <a:gd name="connsiteX42" fmla="*/ 10516 w 418322"/>
                  <a:gd name="connsiteY42" fmla="*/ 571378 h 981696"/>
                  <a:gd name="connsiteX43" fmla="*/ 0 w 418322"/>
                  <a:gd name="connsiteY43" fmla="*/ 538783 h 981696"/>
                  <a:gd name="connsiteX44" fmla="*/ 0 w 418322"/>
                  <a:gd name="connsiteY44" fmla="*/ 508105 h 981696"/>
                  <a:gd name="connsiteX45" fmla="*/ 41585 w 418322"/>
                  <a:gd name="connsiteY45" fmla="*/ 435244 h 981696"/>
                  <a:gd name="connsiteX46" fmla="*/ 77434 w 418322"/>
                  <a:gd name="connsiteY46" fmla="*/ 309656 h 981696"/>
                  <a:gd name="connsiteX47" fmla="*/ 74088 w 418322"/>
                  <a:gd name="connsiteY47" fmla="*/ 301987 h 981696"/>
                  <a:gd name="connsiteX48" fmla="*/ 120931 w 418322"/>
                  <a:gd name="connsiteY48" fmla="*/ 173523 h 981696"/>
                  <a:gd name="connsiteX49" fmla="*/ 130491 w 418322"/>
                  <a:gd name="connsiteY49" fmla="*/ 159622 h 981696"/>
                  <a:gd name="connsiteX50" fmla="*/ 204580 w 418322"/>
                  <a:gd name="connsiteY50" fmla="*/ 68546 h 981696"/>
                  <a:gd name="connsiteX51" fmla="*/ 265762 w 418322"/>
                  <a:gd name="connsiteY51" fmla="*/ 72860 h 981696"/>
                  <a:gd name="connsiteX52" fmla="*/ 269586 w 418322"/>
                  <a:gd name="connsiteY52" fmla="*/ 63753 h 981696"/>
                  <a:gd name="connsiteX53" fmla="*/ 336983 w 418322"/>
                  <a:gd name="connsiteY53" fmla="*/ 4314 h 981696"/>
                  <a:gd name="connsiteX54" fmla="*/ 353713 w 418322"/>
                  <a:gd name="connsiteY54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112806 w 418322"/>
                  <a:gd name="connsiteY7" fmla="*/ 302945 h 981696"/>
                  <a:gd name="connsiteX8" fmla="*/ 105158 w 418322"/>
                  <a:gd name="connsiteY8" fmla="*/ 332665 h 981696"/>
                  <a:gd name="connsiteX9" fmla="*/ 75522 w 418322"/>
                  <a:gd name="connsiteY9" fmla="*/ 428054 h 981696"/>
                  <a:gd name="connsiteX10" fmla="*/ 69309 w 418322"/>
                  <a:gd name="connsiteY10" fmla="*/ 455377 h 981696"/>
                  <a:gd name="connsiteX11" fmla="*/ 74088 w 418322"/>
                  <a:gd name="connsiteY11" fmla="*/ 594866 h 981696"/>
                  <a:gd name="connsiteX12" fmla="*/ 85560 w 418322"/>
                  <a:gd name="connsiteY12" fmla="*/ 611163 h 981696"/>
                  <a:gd name="connsiteX13" fmla="*/ 72654 w 418322"/>
                  <a:gd name="connsiteY13" fmla="*/ 626982 h 981696"/>
                  <a:gd name="connsiteX14" fmla="*/ 35371 w 418322"/>
                  <a:gd name="connsiteY14" fmla="*/ 706074 h 981696"/>
                  <a:gd name="connsiteX15" fmla="*/ 109938 w 418322"/>
                  <a:gd name="connsiteY15" fmla="*/ 751132 h 981696"/>
                  <a:gd name="connsiteX16" fmla="*/ 130013 w 418322"/>
                  <a:gd name="connsiteY16" fmla="*/ 758322 h 981696"/>
                  <a:gd name="connsiteX17" fmla="*/ 127145 w 418322"/>
                  <a:gd name="connsiteY17" fmla="*/ 779413 h 981696"/>
                  <a:gd name="connsiteX18" fmla="*/ 138617 w 418322"/>
                  <a:gd name="connsiteY18" fmla="*/ 869050 h 981696"/>
                  <a:gd name="connsiteX19" fmla="*/ 229435 w 418322"/>
                  <a:gd name="connsiteY19" fmla="*/ 859464 h 981696"/>
                  <a:gd name="connsiteX20" fmla="*/ 249033 w 418322"/>
                  <a:gd name="connsiteY20" fmla="*/ 851794 h 981696"/>
                  <a:gd name="connsiteX21" fmla="*/ 261461 w 418322"/>
                  <a:gd name="connsiteY21" fmla="*/ 869050 h 981696"/>
                  <a:gd name="connsiteX22" fmla="*/ 348455 w 418322"/>
                  <a:gd name="connsiteY22" fmla="*/ 949101 h 981696"/>
                  <a:gd name="connsiteX23" fmla="*/ 407606 w 418322"/>
                  <a:gd name="connsiteY23" fmla="*/ 927830 h 981696"/>
                  <a:gd name="connsiteX24" fmla="*/ 418322 w 418322"/>
                  <a:gd name="connsiteY24" fmla="*/ 914883 h 981696"/>
                  <a:gd name="connsiteX25" fmla="*/ 418322 w 418322"/>
                  <a:gd name="connsiteY25" fmla="*/ 959081 h 981696"/>
                  <a:gd name="connsiteX26" fmla="*/ 411355 w 418322"/>
                  <a:gd name="connsiteY26" fmla="*/ 964919 h 981696"/>
                  <a:gd name="connsiteX27" fmla="*/ 369486 w 418322"/>
                  <a:gd name="connsiteY27" fmla="*/ 980258 h 981696"/>
                  <a:gd name="connsiteX28" fmla="*/ 365184 w 418322"/>
                  <a:gd name="connsiteY28" fmla="*/ 981696 h 981696"/>
                  <a:gd name="connsiteX29" fmla="*/ 334593 w 418322"/>
                  <a:gd name="connsiteY29" fmla="*/ 981696 h 981696"/>
                  <a:gd name="connsiteX30" fmla="*/ 329335 w 418322"/>
                  <a:gd name="connsiteY30" fmla="*/ 979779 h 981696"/>
                  <a:gd name="connsiteX31" fmla="*/ 267674 w 418322"/>
                  <a:gd name="connsiteY31" fmla="*/ 949101 h 981696"/>
                  <a:gd name="connsiteX32" fmla="*/ 234693 w 418322"/>
                  <a:gd name="connsiteY32" fmla="*/ 899249 h 981696"/>
                  <a:gd name="connsiteX33" fmla="*/ 123799 w 418322"/>
                  <a:gd name="connsiteY33" fmla="*/ 898770 h 981696"/>
                  <a:gd name="connsiteX34" fmla="*/ 86038 w 418322"/>
                  <a:gd name="connsiteY34" fmla="*/ 785645 h 981696"/>
                  <a:gd name="connsiteX35" fmla="*/ 85082 w 418322"/>
                  <a:gd name="connsiteY35" fmla="*/ 784686 h 981696"/>
                  <a:gd name="connsiteX36" fmla="*/ 78390 w 418322"/>
                  <a:gd name="connsiteY36" fmla="*/ 783248 h 981696"/>
                  <a:gd name="connsiteX37" fmla="*/ 1912 w 418322"/>
                  <a:gd name="connsiteY37" fmla="*/ 706074 h 981696"/>
                  <a:gd name="connsiteX38" fmla="*/ 0 w 418322"/>
                  <a:gd name="connsiteY38" fmla="*/ 701759 h 981696"/>
                  <a:gd name="connsiteX39" fmla="*/ 0 w 418322"/>
                  <a:gd name="connsiteY39" fmla="*/ 672999 h 981696"/>
                  <a:gd name="connsiteX40" fmla="*/ 36327 w 418322"/>
                  <a:gd name="connsiteY40" fmla="*/ 610684 h 981696"/>
                  <a:gd name="connsiteX41" fmla="*/ 10516 w 418322"/>
                  <a:gd name="connsiteY41" fmla="*/ 571378 h 981696"/>
                  <a:gd name="connsiteX42" fmla="*/ 0 w 418322"/>
                  <a:gd name="connsiteY42" fmla="*/ 538783 h 981696"/>
                  <a:gd name="connsiteX43" fmla="*/ 0 w 418322"/>
                  <a:gd name="connsiteY43" fmla="*/ 508105 h 981696"/>
                  <a:gd name="connsiteX44" fmla="*/ 41585 w 418322"/>
                  <a:gd name="connsiteY44" fmla="*/ 435244 h 981696"/>
                  <a:gd name="connsiteX45" fmla="*/ 77434 w 418322"/>
                  <a:gd name="connsiteY45" fmla="*/ 309656 h 981696"/>
                  <a:gd name="connsiteX46" fmla="*/ 74088 w 418322"/>
                  <a:gd name="connsiteY46" fmla="*/ 301987 h 981696"/>
                  <a:gd name="connsiteX47" fmla="*/ 120931 w 418322"/>
                  <a:gd name="connsiteY47" fmla="*/ 173523 h 981696"/>
                  <a:gd name="connsiteX48" fmla="*/ 130491 w 418322"/>
                  <a:gd name="connsiteY48" fmla="*/ 159622 h 981696"/>
                  <a:gd name="connsiteX49" fmla="*/ 204580 w 418322"/>
                  <a:gd name="connsiteY49" fmla="*/ 68546 h 981696"/>
                  <a:gd name="connsiteX50" fmla="*/ 265762 w 418322"/>
                  <a:gd name="connsiteY50" fmla="*/ 72860 h 981696"/>
                  <a:gd name="connsiteX51" fmla="*/ 269586 w 418322"/>
                  <a:gd name="connsiteY51" fmla="*/ 63753 h 981696"/>
                  <a:gd name="connsiteX52" fmla="*/ 336983 w 418322"/>
                  <a:gd name="connsiteY52" fmla="*/ 4314 h 981696"/>
                  <a:gd name="connsiteX53" fmla="*/ 353713 w 418322"/>
                  <a:gd name="connsiteY53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112806 w 418322"/>
                  <a:gd name="connsiteY7" fmla="*/ 302945 h 981696"/>
                  <a:gd name="connsiteX8" fmla="*/ 75522 w 418322"/>
                  <a:gd name="connsiteY8" fmla="*/ 428054 h 981696"/>
                  <a:gd name="connsiteX9" fmla="*/ 69309 w 418322"/>
                  <a:gd name="connsiteY9" fmla="*/ 455377 h 981696"/>
                  <a:gd name="connsiteX10" fmla="*/ 74088 w 418322"/>
                  <a:gd name="connsiteY10" fmla="*/ 594866 h 981696"/>
                  <a:gd name="connsiteX11" fmla="*/ 85560 w 418322"/>
                  <a:gd name="connsiteY11" fmla="*/ 611163 h 981696"/>
                  <a:gd name="connsiteX12" fmla="*/ 72654 w 418322"/>
                  <a:gd name="connsiteY12" fmla="*/ 626982 h 981696"/>
                  <a:gd name="connsiteX13" fmla="*/ 35371 w 418322"/>
                  <a:gd name="connsiteY13" fmla="*/ 706074 h 981696"/>
                  <a:gd name="connsiteX14" fmla="*/ 109938 w 418322"/>
                  <a:gd name="connsiteY14" fmla="*/ 751132 h 981696"/>
                  <a:gd name="connsiteX15" fmla="*/ 130013 w 418322"/>
                  <a:gd name="connsiteY15" fmla="*/ 758322 h 981696"/>
                  <a:gd name="connsiteX16" fmla="*/ 127145 w 418322"/>
                  <a:gd name="connsiteY16" fmla="*/ 779413 h 981696"/>
                  <a:gd name="connsiteX17" fmla="*/ 138617 w 418322"/>
                  <a:gd name="connsiteY17" fmla="*/ 869050 h 981696"/>
                  <a:gd name="connsiteX18" fmla="*/ 229435 w 418322"/>
                  <a:gd name="connsiteY18" fmla="*/ 859464 h 981696"/>
                  <a:gd name="connsiteX19" fmla="*/ 249033 w 418322"/>
                  <a:gd name="connsiteY19" fmla="*/ 851794 h 981696"/>
                  <a:gd name="connsiteX20" fmla="*/ 261461 w 418322"/>
                  <a:gd name="connsiteY20" fmla="*/ 869050 h 981696"/>
                  <a:gd name="connsiteX21" fmla="*/ 348455 w 418322"/>
                  <a:gd name="connsiteY21" fmla="*/ 949101 h 981696"/>
                  <a:gd name="connsiteX22" fmla="*/ 407606 w 418322"/>
                  <a:gd name="connsiteY22" fmla="*/ 927830 h 981696"/>
                  <a:gd name="connsiteX23" fmla="*/ 418322 w 418322"/>
                  <a:gd name="connsiteY23" fmla="*/ 914883 h 981696"/>
                  <a:gd name="connsiteX24" fmla="*/ 418322 w 418322"/>
                  <a:gd name="connsiteY24" fmla="*/ 959081 h 981696"/>
                  <a:gd name="connsiteX25" fmla="*/ 411355 w 418322"/>
                  <a:gd name="connsiteY25" fmla="*/ 964919 h 981696"/>
                  <a:gd name="connsiteX26" fmla="*/ 369486 w 418322"/>
                  <a:gd name="connsiteY26" fmla="*/ 980258 h 981696"/>
                  <a:gd name="connsiteX27" fmla="*/ 365184 w 418322"/>
                  <a:gd name="connsiteY27" fmla="*/ 981696 h 981696"/>
                  <a:gd name="connsiteX28" fmla="*/ 334593 w 418322"/>
                  <a:gd name="connsiteY28" fmla="*/ 981696 h 981696"/>
                  <a:gd name="connsiteX29" fmla="*/ 329335 w 418322"/>
                  <a:gd name="connsiteY29" fmla="*/ 979779 h 981696"/>
                  <a:gd name="connsiteX30" fmla="*/ 267674 w 418322"/>
                  <a:gd name="connsiteY30" fmla="*/ 949101 h 981696"/>
                  <a:gd name="connsiteX31" fmla="*/ 234693 w 418322"/>
                  <a:gd name="connsiteY31" fmla="*/ 899249 h 981696"/>
                  <a:gd name="connsiteX32" fmla="*/ 123799 w 418322"/>
                  <a:gd name="connsiteY32" fmla="*/ 898770 h 981696"/>
                  <a:gd name="connsiteX33" fmla="*/ 86038 w 418322"/>
                  <a:gd name="connsiteY33" fmla="*/ 785645 h 981696"/>
                  <a:gd name="connsiteX34" fmla="*/ 85082 w 418322"/>
                  <a:gd name="connsiteY34" fmla="*/ 784686 h 981696"/>
                  <a:gd name="connsiteX35" fmla="*/ 78390 w 418322"/>
                  <a:gd name="connsiteY35" fmla="*/ 783248 h 981696"/>
                  <a:gd name="connsiteX36" fmla="*/ 1912 w 418322"/>
                  <a:gd name="connsiteY36" fmla="*/ 706074 h 981696"/>
                  <a:gd name="connsiteX37" fmla="*/ 0 w 418322"/>
                  <a:gd name="connsiteY37" fmla="*/ 701759 h 981696"/>
                  <a:gd name="connsiteX38" fmla="*/ 0 w 418322"/>
                  <a:gd name="connsiteY38" fmla="*/ 672999 h 981696"/>
                  <a:gd name="connsiteX39" fmla="*/ 36327 w 418322"/>
                  <a:gd name="connsiteY39" fmla="*/ 610684 h 981696"/>
                  <a:gd name="connsiteX40" fmla="*/ 10516 w 418322"/>
                  <a:gd name="connsiteY40" fmla="*/ 571378 h 981696"/>
                  <a:gd name="connsiteX41" fmla="*/ 0 w 418322"/>
                  <a:gd name="connsiteY41" fmla="*/ 538783 h 981696"/>
                  <a:gd name="connsiteX42" fmla="*/ 0 w 418322"/>
                  <a:gd name="connsiteY42" fmla="*/ 508105 h 981696"/>
                  <a:gd name="connsiteX43" fmla="*/ 41585 w 418322"/>
                  <a:gd name="connsiteY43" fmla="*/ 435244 h 981696"/>
                  <a:gd name="connsiteX44" fmla="*/ 77434 w 418322"/>
                  <a:gd name="connsiteY44" fmla="*/ 309656 h 981696"/>
                  <a:gd name="connsiteX45" fmla="*/ 74088 w 418322"/>
                  <a:gd name="connsiteY45" fmla="*/ 301987 h 981696"/>
                  <a:gd name="connsiteX46" fmla="*/ 120931 w 418322"/>
                  <a:gd name="connsiteY46" fmla="*/ 173523 h 981696"/>
                  <a:gd name="connsiteX47" fmla="*/ 130491 w 418322"/>
                  <a:gd name="connsiteY47" fmla="*/ 159622 h 981696"/>
                  <a:gd name="connsiteX48" fmla="*/ 204580 w 418322"/>
                  <a:gd name="connsiteY48" fmla="*/ 68546 h 981696"/>
                  <a:gd name="connsiteX49" fmla="*/ 265762 w 418322"/>
                  <a:gd name="connsiteY49" fmla="*/ 72860 h 981696"/>
                  <a:gd name="connsiteX50" fmla="*/ 269586 w 418322"/>
                  <a:gd name="connsiteY50" fmla="*/ 63753 h 981696"/>
                  <a:gd name="connsiteX51" fmla="*/ 336983 w 418322"/>
                  <a:gd name="connsiteY51" fmla="*/ 4314 h 981696"/>
                  <a:gd name="connsiteX52" fmla="*/ 353713 w 418322"/>
                  <a:gd name="connsiteY52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75522 w 418322"/>
                  <a:gd name="connsiteY7" fmla="*/ 428054 h 981696"/>
                  <a:gd name="connsiteX8" fmla="*/ 69309 w 418322"/>
                  <a:gd name="connsiteY8" fmla="*/ 455377 h 981696"/>
                  <a:gd name="connsiteX9" fmla="*/ 74088 w 418322"/>
                  <a:gd name="connsiteY9" fmla="*/ 594866 h 981696"/>
                  <a:gd name="connsiteX10" fmla="*/ 85560 w 418322"/>
                  <a:gd name="connsiteY10" fmla="*/ 611163 h 981696"/>
                  <a:gd name="connsiteX11" fmla="*/ 72654 w 418322"/>
                  <a:gd name="connsiteY11" fmla="*/ 626982 h 981696"/>
                  <a:gd name="connsiteX12" fmla="*/ 35371 w 418322"/>
                  <a:gd name="connsiteY12" fmla="*/ 706074 h 981696"/>
                  <a:gd name="connsiteX13" fmla="*/ 109938 w 418322"/>
                  <a:gd name="connsiteY13" fmla="*/ 751132 h 981696"/>
                  <a:gd name="connsiteX14" fmla="*/ 130013 w 418322"/>
                  <a:gd name="connsiteY14" fmla="*/ 758322 h 981696"/>
                  <a:gd name="connsiteX15" fmla="*/ 127145 w 418322"/>
                  <a:gd name="connsiteY15" fmla="*/ 779413 h 981696"/>
                  <a:gd name="connsiteX16" fmla="*/ 138617 w 418322"/>
                  <a:gd name="connsiteY16" fmla="*/ 869050 h 981696"/>
                  <a:gd name="connsiteX17" fmla="*/ 229435 w 418322"/>
                  <a:gd name="connsiteY17" fmla="*/ 859464 h 981696"/>
                  <a:gd name="connsiteX18" fmla="*/ 249033 w 418322"/>
                  <a:gd name="connsiteY18" fmla="*/ 851794 h 981696"/>
                  <a:gd name="connsiteX19" fmla="*/ 261461 w 418322"/>
                  <a:gd name="connsiteY19" fmla="*/ 869050 h 981696"/>
                  <a:gd name="connsiteX20" fmla="*/ 348455 w 418322"/>
                  <a:gd name="connsiteY20" fmla="*/ 949101 h 981696"/>
                  <a:gd name="connsiteX21" fmla="*/ 407606 w 418322"/>
                  <a:gd name="connsiteY21" fmla="*/ 927830 h 981696"/>
                  <a:gd name="connsiteX22" fmla="*/ 418322 w 418322"/>
                  <a:gd name="connsiteY22" fmla="*/ 914883 h 981696"/>
                  <a:gd name="connsiteX23" fmla="*/ 418322 w 418322"/>
                  <a:gd name="connsiteY23" fmla="*/ 959081 h 981696"/>
                  <a:gd name="connsiteX24" fmla="*/ 411355 w 418322"/>
                  <a:gd name="connsiteY24" fmla="*/ 964919 h 981696"/>
                  <a:gd name="connsiteX25" fmla="*/ 369486 w 418322"/>
                  <a:gd name="connsiteY25" fmla="*/ 980258 h 981696"/>
                  <a:gd name="connsiteX26" fmla="*/ 365184 w 418322"/>
                  <a:gd name="connsiteY26" fmla="*/ 981696 h 981696"/>
                  <a:gd name="connsiteX27" fmla="*/ 334593 w 418322"/>
                  <a:gd name="connsiteY27" fmla="*/ 981696 h 981696"/>
                  <a:gd name="connsiteX28" fmla="*/ 329335 w 418322"/>
                  <a:gd name="connsiteY28" fmla="*/ 979779 h 981696"/>
                  <a:gd name="connsiteX29" fmla="*/ 267674 w 418322"/>
                  <a:gd name="connsiteY29" fmla="*/ 949101 h 981696"/>
                  <a:gd name="connsiteX30" fmla="*/ 234693 w 418322"/>
                  <a:gd name="connsiteY30" fmla="*/ 899249 h 981696"/>
                  <a:gd name="connsiteX31" fmla="*/ 123799 w 418322"/>
                  <a:gd name="connsiteY31" fmla="*/ 898770 h 981696"/>
                  <a:gd name="connsiteX32" fmla="*/ 86038 w 418322"/>
                  <a:gd name="connsiteY32" fmla="*/ 785645 h 981696"/>
                  <a:gd name="connsiteX33" fmla="*/ 85082 w 418322"/>
                  <a:gd name="connsiteY33" fmla="*/ 784686 h 981696"/>
                  <a:gd name="connsiteX34" fmla="*/ 78390 w 418322"/>
                  <a:gd name="connsiteY34" fmla="*/ 783248 h 981696"/>
                  <a:gd name="connsiteX35" fmla="*/ 1912 w 418322"/>
                  <a:gd name="connsiteY35" fmla="*/ 706074 h 981696"/>
                  <a:gd name="connsiteX36" fmla="*/ 0 w 418322"/>
                  <a:gd name="connsiteY36" fmla="*/ 701759 h 981696"/>
                  <a:gd name="connsiteX37" fmla="*/ 0 w 418322"/>
                  <a:gd name="connsiteY37" fmla="*/ 672999 h 981696"/>
                  <a:gd name="connsiteX38" fmla="*/ 36327 w 418322"/>
                  <a:gd name="connsiteY38" fmla="*/ 610684 h 981696"/>
                  <a:gd name="connsiteX39" fmla="*/ 10516 w 418322"/>
                  <a:gd name="connsiteY39" fmla="*/ 571378 h 981696"/>
                  <a:gd name="connsiteX40" fmla="*/ 0 w 418322"/>
                  <a:gd name="connsiteY40" fmla="*/ 538783 h 981696"/>
                  <a:gd name="connsiteX41" fmla="*/ 0 w 418322"/>
                  <a:gd name="connsiteY41" fmla="*/ 508105 h 981696"/>
                  <a:gd name="connsiteX42" fmla="*/ 41585 w 418322"/>
                  <a:gd name="connsiteY42" fmla="*/ 435244 h 981696"/>
                  <a:gd name="connsiteX43" fmla="*/ 77434 w 418322"/>
                  <a:gd name="connsiteY43" fmla="*/ 309656 h 981696"/>
                  <a:gd name="connsiteX44" fmla="*/ 74088 w 418322"/>
                  <a:gd name="connsiteY44" fmla="*/ 301987 h 981696"/>
                  <a:gd name="connsiteX45" fmla="*/ 120931 w 418322"/>
                  <a:gd name="connsiteY45" fmla="*/ 173523 h 981696"/>
                  <a:gd name="connsiteX46" fmla="*/ 130491 w 418322"/>
                  <a:gd name="connsiteY46" fmla="*/ 159622 h 981696"/>
                  <a:gd name="connsiteX47" fmla="*/ 204580 w 418322"/>
                  <a:gd name="connsiteY47" fmla="*/ 68546 h 981696"/>
                  <a:gd name="connsiteX48" fmla="*/ 265762 w 418322"/>
                  <a:gd name="connsiteY48" fmla="*/ 72860 h 981696"/>
                  <a:gd name="connsiteX49" fmla="*/ 269586 w 418322"/>
                  <a:gd name="connsiteY49" fmla="*/ 63753 h 981696"/>
                  <a:gd name="connsiteX50" fmla="*/ 336983 w 418322"/>
                  <a:gd name="connsiteY50" fmla="*/ 4314 h 981696"/>
                  <a:gd name="connsiteX51" fmla="*/ 353713 w 418322"/>
                  <a:gd name="connsiteY51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353713 w 418322"/>
                  <a:gd name="connsiteY6" fmla="*/ 34034 h 981696"/>
                  <a:gd name="connsiteX7" fmla="*/ 75522 w 418322"/>
                  <a:gd name="connsiteY7" fmla="*/ 428054 h 981696"/>
                  <a:gd name="connsiteX8" fmla="*/ 74088 w 418322"/>
                  <a:gd name="connsiteY8" fmla="*/ 594866 h 981696"/>
                  <a:gd name="connsiteX9" fmla="*/ 85560 w 418322"/>
                  <a:gd name="connsiteY9" fmla="*/ 611163 h 981696"/>
                  <a:gd name="connsiteX10" fmla="*/ 72654 w 418322"/>
                  <a:gd name="connsiteY10" fmla="*/ 626982 h 981696"/>
                  <a:gd name="connsiteX11" fmla="*/ 35371 w 418322"/>
                  <a:gd name="connsiteY11" fmla="*/ 706074 h 981696"/>
                  <a:gd name="connsiteX12" fmla="*/ 109938 w 418322"/>
                  <a:gd name="connsiteY12" fmla="*/ 751132 h 981696"/>
                  <a:gd name="connsiteX13" fmla="*/ 130013 w 418322"/>
                  <a:gd name="connsiteY13" fmla="*/ 758322 h 981696"/>
                  <a:gd name="connsiteX14" fmla="*/ 127145 w 418322"/>
                  <a:gd name="connsiteY14" fmla="*/ 779413 h 981696"/>
                  <a:gd name="connsiteX15" fmla="*/ 138617 w 418322"/>
                  <a:gd name="connsiteY15" fmla="*/ 869050 h 981696"/>
                  <a:gd name="connsiteX16" fmla="*/ 229435 w 418322"/>
                  <a:gd name="connsiteY16" fmla="*/ 859464 h 981696"/>
                  <a:gd name="connsiteX17" fmla="*/ 249033 w 418322"/>
                  <a:gd name="connsiteY17" fmla="*/ 851794 h 981696"/>
                  <a:gd name="connsiteX18" fmla="*/ 261461 w 418322"/>
                  <a:gd name="connsiteY18" fmla="*/ 869050 h 981696"/>
                  <a:gd name="connsiteX19" fmla="*/ 348455 w 418322"/>
                  <a:gd name="connsiteY19" fmla="*/ 949101 h 981696"/>
                  <a:gd name="connsiteX20" fmla="*/ 407606 w 418322"/>
                  <a:gd name="connsiteY20" fmla="*/ 927830 h 981696"/>
                  <a:gd name="connsiteX21" fmla="*/ 418322 w 418322"/>
                  <a:gd name="connsiteY21" fmla="*/ 914883 h 981696"/>
                  <a:gd name="connsiteX22" fmla="*/ 418322 w 418322"/>
                  <a:gd name="connsiteY22" fmla="*/ 959081 h 981696"/>
                  <a:gd name="connsiteX23" fmla="*/ 411355 w 418322"/>
                  <a:gd name="connsiteY23" fmla="*/ 964919 h 981696"/>
                  <a:gd name="connsiteX24" fmla="*/ 369486 w 418322"/>
                  <a:gd name="connsiteY24" fmla="*/ 980258 h 981696"/>
                  <a:gd name="connsiteX25" fmla="*/ 365184 w 418322"/>
                  <a:gd name="connsiteY25" fmla="*/ 981696 h 981696"/>
                  <a:gd name="connsiteX26" fmla="*/ 334593 w 418322"/>
                  <a:gd name="connsiteY26" fmla="*/ 981696 h 981696"/>
                  <a:gd name="connsiteX27" fmla="*/ 329335 w 418322"/>
                  <a:gd name="connsiteY27" fmla="*/ 979779 h 981696"/>
                  <a:gd name="connsiteX28" fmla="*/ 267674 w 418322"/>
                  <a:gd name="connsiteY28" fmla="*/ 949101 h 981696"/>
                  <a:gd name="connsiteX29" fmla="*/ 234693 w 418322"/>
                  <a:gd name="connsiteY29" fmla="*/ 899249 h 981696"/>
                  <a:gd name="connsiteX30" fmla="*/ 123799 w 418322"/>
                  <a:gd name="connsiteY30" fmla="*/ 898770 h 981696"/>
                  <a:gd name="connsiteX31" fmla="*/ 86038 w 418322"/>
                  <a:gd name="connsiteY31" fmla="*/ 785645 h 981696"/>
                  <a:gd name="connsiteX32" fmla="*/ 85082 w 418322"/>
                  <a:gd name="connsiteY32" fmla="*/ 784686 h 981696"/>
                  <a:gd name="connsiteX33" fmla="*/ 78390 w 418322"/>
                  <a:gd name="connsiteY33" fmla="*/ 783248 h 981696"/>
                  <a:gd name="connsiteX34" fmla="*/ 1912 w 418322"/>
                  <a:gd name="connsiteY34" fmla="*/ 706074 h 981696"/>
                  <a:gd name="connsiteX35" fmla="*/ 0 w 418322"/>
                  <a:gd name="connsiteY35" fmla="*/ 701759 h 981696"/>
                  <a:gd name="connsiteX36" fmla="*/ 0 w 418322"/>
                  <a:gd name="connsiteY36" fmla="*/ 672999 h 981696"/>
                  <a:gd name="connsiteX37" fmla="*/ 36327 w 418322"/>
                  <a:gd name="connsiteY37" fmla="*/ 610684 h 981696"/>
                  <a:gd name="connsiteX38" fmla="*/ 10516 w 418322"/>
                  <a:gd name="connsiteY38" fmla="*/ 571378 h 981696"/>
                  <a:gd name="connsiteX39" fmla="*/ 0 w 418322"/>
                  <a:gd name="connsiteY39" fmla="*/ 538783 h 981696"/>
                  <a:gd name="connsiteX40" fmla="*/ 0 w 418322"/>
                  <a:gd name="connsiteY40" fmla="*/ 508105 h 981696"/>
                  <a:gd name="connsiteX41" fmla="*/ 41585 w 418322"/>
                  <a:gd name="connsiteY41" fmla="*/ 435244 h 981696"/>
                  <a:gd name="connsiteX42" fmla="*/ 77434 w 418322"/>
                  <a:gd name="connsiteY42" fmla="*/ 309656 h 981696"/>
                  <a:gd name="connsiteX43" fmla="*/ 74088 w 418322"/>
                  <a:gd name="connsiteY43" fmla="*/ 301987 h 981696"/>
                  <a:gd name="connsiteX44" fmla="*/ 120931 w 418322"/>
                  <a:gd name="connsiteY44" fmla="*/ 173523 h 981696"/>
                  <a:gd name="connsiteX45" fmla="*/ 130491 w 418322"/>
                  <a:gd name="connsiteY45" fmla="*/ 159622 h 981696"/>
                  <a:gd name="connsiteX46" fmla="*/ 204580 w 418322"/>
                  <a:gd name="connsiteY46" fmla="*/ 68546 h 981696"/>
                  <a:gd name="connsiteX47" fmla="*/ 265762 w 418322"/>
                  <a:gd name="connsiteY47" fmla="*/ 72860 h 981696"/>
                  <a:gd name="connsiteX48" fmla="*/ 269586 w 418322"/>
                  <a:gd name="connsiteY48" fmla="*/ 63753 h 981696"/>
                  <a:gd name="connsiteX49" fmla="*/ 336983 w 418322"/>
                  <a:gd name="connsiteY49" fmla="*/ 4314 h 981696"/>
                  <a:gd name="connsiteX50" fmla="*/ 353713 w 418322"/>
                  <a:gd name="connsiteY50" fmla="*/ 0 h 981696"/>
                  <a:gd name="connsiteX0" fmla="*/ 353713 w 418322"/>
                  <a:gd name="connsiteY0" fmla="*/ 5572 h 987268"/>
                  <a:gd name="connsiteX1" fmla="*/ 380480 w 418322"/>
                  <a:gd name="connsiteY1" fmla="*/ 5572 h 987268"/>
                  <a:gd name="connsiteX2" fmla="*/ 407666 w 418322"/>
                  <a:gd name="connsiteY2" fmla="*/ 14021 h 987268"/>
                  <a:gd name="connsiteX3" fmla="*/ 418322 w 418322"/>
                  <a:gd name="connsiteY3" fmla="*/ 21136 h 987268"/>
                  <a:gd name="connsiteX4" fmla="*/ 418322 w 418322"/>
                  <a:gd name="connsiteY4" fmla="*/ 59544 h 987268"/>
                  <a:gd name="connsiteX5" fmla="*/ 411071 w 418322"/>
                  <a:gd name="connsiteY5" fmla="*/ 55424 h 987268"/>
                  <a:gd name="connsiteX6" fmla="*/ 353713 w 418322"/>
                  <a:gd name="connsiteY6" fmla="*/ 39606 h 987268"/>
                  <a:gd name="connsiteX7" fmla="*/ 74088 w 418322"/>
                  <a:gd name="connsiteY7" fmla="*/ 600438 h 987268"/>
                  <a:gd name="connsiteX8" fmla="*/ 85560 w 418322"/>
                  <a:gd name="connsiteY8" fmla="*/ 616735 h 987268"/>
                  <a:gd name="connsiteX9" fmla="*/ 72654 w 418322"/>
                  <a:gd name="connsiteY9" fmla="*/ 632554 h 987268"/>
                  <a:gd name="connsiteX10" fmla="*/ 35371 w 418322"/>
                  <a:gd name="connsiteY10" fmla="*/ 711646 h 987268"/>
                  <a:gd name="connsiteX11" fmla="*/ 109938 w 418322"/>
                  <a:gd name="connsiteY11" fmla="*/ 756704 h 987268"/>
                  <a:gd name="connsiteX12" fmla="*/ 130013 w 418322"/>
                  <a:gd name="connsiteY12" fmla="*/ 763894 h 987268"/>
                  <a:gd name="connsiteX13" fmla="*/ 127145 w 418322"/>
                  <a:gd name="connsiteY13" fmla="*/ 784985 h 987268"/>
                  <a:gd name="connsiteX14" fmla="*/ 138617 w 418322"/>
                  <a:gd name="connsiteY14" fmla="*/ 874622 h 987268"/>
                  <a:gd name="connsiteX15" fmla="*/ 229435 w 418322"/>
                  <a:gd name="connsiteY15" fmla="*/ 865036 h 987268"/>
                  <a:gd name="connsiteX16" fmla="*/ 249033 w 418322"/>
                  <a:gd name="connsiteY16" fmla="*/ 857366 h 987268"/>
                  <a:gd name="connsiteX17" fmla="*/ 261461 w 418322"/>
                  <a:gd name="connsiteY17" fmla="*/ 874622 h 987268"/>
                  <a:gd name="connsiteX18" fmla="*/ 348455 w 418322"/>
                  <a:gd name="connsiteY18" fmla="*/ 954673 h 987268"/>
                  <a:gd name="connsiteX19" fmla="*/ 407606 w 418322"/>
                  <a:gd name="connsiteY19" fmla="*/ 933402 h 987268"/>
                  <a:gd name="connsiteX20" fmla="*/ 418322 w 418322"/>
                  <a:gd name="connsiteY20" fmla="*/ 920455 h 987268"/>
                  <a:gd name="connsiteX21" fmla="*/ 418322 w 418322"/>
                  <a:gd name="connsiteY21" fmla="*/ 964653 h 987268"/>
                  <a:gd name="connsiteX22" fmla="*/ 411355 w 418322"/>
                  <a:gd name="connsiteY22" fmla="*/ 970491 h 987268"/>
                  <a:gd name="connsiteX23" fmla="*/ 369486 w 418322"/>
                  <a:gd name="connsiteY23" fmla="*/ 985830 h 987268"/>
                  <a:gd name="connsiteX24" fmla="*/ 365184 w 418322"/>
                  <a:gd name="connsiteY24" fmla="*/ 987268 h 987268"/>
                  <a:gd name="connsiteX25" fmla="*/ 334593 w 418322"/>
                  <a:gd name="connsiteY25" fmla="*/ 987268 h 987268"/>
                  <a:gd name="connsiteX26" fmla="*/ 329335 w 418322"/>
                  <a:gd name="connsiteY26" fmla="*/ 985351 h 987268"/>
                  <a:gd name="connsiteX27" fmla="*/ 267674 w 418322"/>
                  <a:gd name="connsiteY27" fmla="*/ 954673 h 987268"/>
                  <a:gd name="connsiteX28" fmla="*/ 234693 w 418322"/>
                  <a:gd name="connsiteY28" fmla="*/ 904821 h 987268"/>
                  <a:gd name="connsiteX29" fmla="*/ 123799 w 418322"/>
                  <a:gd name="connsiteY29" fmla="*/ 904342 h 987268"/>
                  <a:gd name="connsiteX30" fmla="*/ 86038 w 418322"/>
                  <a:gd name="connsiteY30" fmla="*/ 791217 h 987268"/>
                  <a:gd name="connsiteX31" fmla="*/ 85082 w 418322"/>
                  <a:gd name="connsiteY31" fmla="*/ 790258 h 987268"/>
                  <a:gd name="connsiteX32" fmla="*/ 78390 w 418322"/>
                  <a:gd name="connsiteY32" fmla="*/ 788820 h 987268"/>
                  <a:gd name="connsiteX33" fmla="*/ 1912 w 418322"/>
                  <a:gd name="connsiteY33" fmla="*/ 711646 h 987268"/>
                  <a:gd name="connsiteX34" fmla="*/ 0 w 418322"/>
                  <a:gd name="connsiteY34" fmla="*/ 707331 h 987268"/>
                  <a:gd name="connsiteX35" fmla="*/ 0 w 418322"/>
                  <a:gd name="connsiteY35" fmla="*/ 678571 h 987268"/>
                  <a:gd name="connsiteX36" fmla="*/ 36327 w 418322"/>
                  <a:gd name="connsiteY36" fmla="*/ 616256 h 987268"/>
                  <a:gd name="connsiteX37" fmla="*/ 10516 w 418322"/>
                  <a:gd name="connsiteY37" fmla="*/ 576950 h 987268"/>
                  <a:gd name="connsiteX38" fmla="*/ 0 w 418322"/>
                  <a:gd name="connsiteY38" fmla="*/ 544355 h 987268"/>
                  <a:gd name="connsiteX39" fmla="*/ 0 w 418322"/>
                  <a:gd name="connsiteY39" fmla="*/ 513677 h 987268"/>
                  <a:gd name="connsiteX40" fmla="*/ 41585 w 418322"/>
                  <a:gd name="connsiteY40" fmla="*/ 440816 h 987268"/>
                  <a:gd name="connsiteX41" fmla="*/ 77434 w 418322"/>
                  <a:gd name="connsiteY41" fmla="*/ 315228 h 987268"/>
                  <a:gd name="connsiteX42" fmla="*/ 74088 w 418322"/>
                  <a:gd name="connsiteY42" fmla="*/ 307559 h 987268"/>
                  <a:gd name="connsiteX43" fmla="*/ 120931 w 418322"/>
                  <a:gd name="connsiteY43" fmla="*/ 179095 h 987268"/>
                  <a:gd name="connsiteX44" fmla="*/ 130491 w 418322"/>
                  <a:gd name="connsiteY44" fmla="*/ 165194 h 987268"/>
                  <a:gd name="connsiteX45" fmla="*/ 204580 w 418322"/>
                  <a:gd name="connsiteY45" fmla="*/ 74118 h 987268"/>
                  <a:gd name="connsiteX46" fmla="*/ 265762 w 418322"/>
                  <a:gd name="connsiteY46" fmla="*/ 78432 h 987268"/>
                  <a:gd name="connsiteX47" fmla="*/ 269586 w 418322"/>
                  <a:gd name="connsiteY47" fmla="*/ 69325 h 987268"/>
                  <a:gd name="connsiteX48" fmla="*/ 336983 w 418322"/>
                  <a:gd name="connsiteY48" fmla="*/ 9886 h 987268"/>
                  <a:gd name="connsiteX49" fmla="*/ 353713 w 418322"/>
                  <a:gd name="connsiteY49" fmla="*/ 5572 h 987268"/>
                  <a:gd name="connsiteX0" fmla="*/ 353713 w 418322"/>
                  <a:gd name="connsiteY0" fmla="*/ 5572 h 987268"/>
                  <a:gd name="connsiteX1" fmla="*/ 380480 w 418322"/>
                  <a:gd name="connsiteY1" fmla="*/ 5572 h 987268"/>
                  <a:gd name="connsiteX2" fmla="*/ 407666 w 418322"/>
                  <a:gd name="connsiteY2" fmla="*/ 14021 h 987268"/>
                  <a:gd name="connsiteX3" fmla="*/ 418322 w 418322"/>
                  <a:gd name="connsiteY3" fmla="*/ 21136 h 987268"/>
                  <a:gd name="connsiteX4" fmla="*/ 418322 w 418322"/>
                  <a:gd name="connsiteY4" fmla="*/ 59544 h 987268"/>
                  <a:gd name="connsiteX5" fmla="*/ 411071 w 418322"/>
                  <a:gd name="connsiteY5" fmla="*/ 55424 h 987268"/>
                  <a:gd name="connsiteX6" fmla="*/ 353713 w 418322"/>
                  <a:gd name="connsiteY6" fmla="*/ 39606 h 987268"/>
                  <a:gd name="connsiteX7" fmla="*/ 74088 w 418322"/>
                  <a:gd name="connsiteY7" fmla="*/ 600438 h 987268"/>
                  <a:gd name="connsiteX8" fmla="*/ 72654 w 418322"/>
                  <a:gd name="connsiteY8" fmla="*/ 632554 h 987268"/>
                  <a:gd name="connsiteX9" fmla="*/ 35371 w 418322"/>
                  <a:gd name="connsiteY9" fmla="*/ 711646 h 987268"/>
                  <a:gd name="connsiteX10" fmla="*/ 109938 w 418322"/>
                  <a:gd name="connsiteY10" fmla="*/ 756704 h 987268"/>
                  <a:gd name="connsiteX11" fmla="*/ 130013 w 418322"/>
                  <a:gd name="connsiteY11" fmla="*/ 763894 h 987268"/>
                  <a:gd name="connsiteX12" fmla="*/ 127145 w 418322"/>
                  <a:gd name="connsiteY12" fmla="*/ 784985 h 987268"/>
                  <a:gd name="connsiteX13" fmla="*/ 138617 w 418322"/>
                  <a:gd name="connsiteY13" fmla="*/ 874622 h 987268"/>
                  <a:gd name="connsiteX14" fmla="*/ 229435 w 418322"/>
                  <a:gd name="connsiteY14" fmla="*/ 865036 h 987268"/>
                  <a:gd name="connsiteX15" fmla="*/ 249033 w 418322"/>
                  <a:gd name="connsiteY15" fmla="*/ 857366 h 987268"/>
                  <a:gd name="connsiteX16" fmla="*/ 261461 w 418322"/>
                  <a:gd name="connsiteY16" fmla="*/ 874622 h 987268"/>
                  <a:gd name="connsiteX17" fmla="*/ 348455 w 418322"/>
                  <a:gd name="connsiteY17" fmla="*/ 954673 h 987268"/>
                  <a:gd name="connsiteX18" fmla="*/ 407606 w 418322"/>
                  <a:gd name="connsiteY18" fmla="*/ 933402 h 987268"/>
                  <a:gd name="connsiteX19" fmla="*/ 418322 w 418322"/>
                  <a:gd name="connsiteY19" fmla="*/ 920455 h 987268"/>
                  <a:gd name="connsiteX20" fmla="*/ 418322 w 418322"/>
                  <a:gd name="connsiteY20" fmla="*/ 964653 h 987268"/>
                  <a:gd name="connsiteX21" fmla="*/ 411355 w 418322"/>
                  <a:gd name="connsiteY21" fmla="*/ 970491 h 987268"/>
                  <a:gd name="connsiteX22" fmla="*/ 369486 w 418322"/>
                  <a:gd name="connsiteY22" fmla="*/ 985830 h 987268"/>
                  <a:gd name="connsiteX23" fmla="*/ 365184 w 418322"/>
                  <a:gd name="connsiteY23" fmla="*/ 987268 h 987268"/>
                  <a:gd name="connsiteX24" fmla="*/ 334593 w 418322"/>
                  <a:gd name="connsiteY24" fmla="*/ 987268 h 987268"/>
                  <a:gd name="connsiteX25" fmla="*/ 329335 w 418322"/>
                  <a:gd name="connsiteY25" fmla="*/ 985351 h 987268"/>
                  <a:gd name="connsiteX26" fmla="*/ 267674 w 418322"/>
                  <a:gd name="connsiteY26" fmla="*/ 954673 h 987268"/>
                  <a:gd name="connsiteX27" fmla="*/ 234693 w 418322"/>
                  <a:gd name="connsiteY27" fmla="*/ 904821 h 987268"/>
                  <a:gd name="connsiteX28" fmla="*/ 123799 w 418322"/>
                  <a:gd name="connsiteY28" fmla="*/ 904342 h 987268"/>
                  <a:gd name="connsiteX29" fmla="*/ 86038 w 418322"/>
                  <a:gd name="connsiteY29" fmla="*/ 791217 h 987268"/>
                  <a:gd name="connsiteX30" fmla="*/ 85082 w 418322"/>
                  <a:gd name="connsiteY30" fmla="*/ 790258 h 987268"/>
                  <a:gd name="connsiteX31" fmla="*/ 78390 w 418322"/>
                  <a:gd name="connsiteY31" fmla="*/ 788820 h 987268"/>
                  <a:gd name="connsiteX32" fmla="*/ 1912 w 418322"/>
                  <a:gd name="connsiteY32" fmla="*/ 711646 h 987268"/>
                  <a:gd name="connsiteX33" fmla="*/ 0 w 418322"/>
                  <a:gd name="connsiteY33" fmla="*/ 707331 h 987268"/>
                  <a:gd name="connsiteX34" fmla="*/ 0 w 418322"/>
                  <a:gd name="connsiteY34" fmla="*/ 678571 h 987268"/>
                  <a:gd name="connsiteX35" fmla="*/ 36327 w 418322"/>
                  <a:gd name="connsiteY35" fmla="*/ 616256 h 987268"/>
                  <a:gd name="connsiteX36" fmla="*/ 10516 w 418322"/>
                  <a:gd name="connsiteY36" fmla="*/ 576950 h 987268"/>
                  <a:gd name="connsiteX37" fmla="*/ 0 w 418322"/>
                  <a:gd name="connsiteY37" fmla="*/ 544355 h 987268"/>
                  <a:gd name="connsiteX38" fmla="*/ 0 w 418322"/>
                  <a:gd name="connsiteY38" fmla="*/ 513677 h 987268"/>
                  <a:gd name="connsiteX39" fmla="*/ 41585 w 418322"/>
                  <a:gd name="connsiteY39" fmla="*/ 440816 h 987268"/>
                  <a:gd name="connsiteX40" fmla="*/ 77434 w 418322"/>
                  <a:gd name="connsiteY40" fmla="*/ 315228 h 987268"/>
                  <a:gd name="connsiteX41" fmla="*/ 74088 w 418322"/>
                  <a:gd name="connsiteY41" fmla="*/ 307559 h 987268"/>
                  <a:gd name="connsiteX42" fmla="*/ 120931 w 418322"/>
                  <a:gd name="connsiteY42" fmla="*/ 179095 h 987268"/>
                  <a:gd name="connsiteX43" fmla="*/ 130491 w 418322"/>
                  <a:gd name="connsiteY43" fmla="*/ 165194 h 987268"/>
                  <a:gd name="connsiteX44" fmla="*/ 204580 w 418322"/>
                  <a:gd name="connsiteY44" fmla="*/ 74118 h 987268"/>
                  <a:gd name="connsiteX45" fmla="*/ 265762 w 418322"/>
                  <a:gd name="connsiteY45" fmla="*/ 78432 h 987268"/>
                  <a:gd name="connsiteX46" fmla="*/ 269586 w 418322"/>
                  <a:gd name="connsiteY46" fmla="*/ 69325 h 987268"/>
                  <a:gd name="connsiteX47" fmla="*/ 336983 w 418322"/>
                  <a:gd name="connsiteY47" fmla="*/ 9886 h 987268"/>
                  <a:gd name="connsiteX48" fmla="*/ 353713 w 418322"/>
                  <a:gd name="connsiteY48" fmla="*/ 5572 h 987268"/>
                  <a:gd name="connsiteX0" fmla="*/ 353713 w 418322"/>
                  <a:gd name="connsiteY0" fmla="*/ 7949 h 989645"/>
                  <a:gd name="connsiteX1" fmla="*/ 380480 w 418322"/>
                  <a:gd name="connsiteY1" fmla="*/ 7949 h 989645"/>
                  <a:gd name="connsiteX2" fmla="*/ 407666 w 418322"/>
                  <a:gd name="connsiteY2" fmla="*/ 16398 h 989645"/>
                  <a:gd name="connsiteX3" fmla="*/ 418322 w 418322"/>
                  <a:gd name="connsiteY3" fmla="*/ 23513 h 989645"/>
                  <a:gd name="connsiteX4" fmla="*/ 418322 w 418322"/>
                  <a:gd name="connsiteY4" fmla="*/ 61921 h 989645"/>
                  <a:gd name="connsiteX5" fmla="*/ 411071 w 418322"/>
                  <a:gd name="connsiteY5" fmla="*/ 57801 h 989645"/>
                  <a:gd name="connsiteX6" fmla="*/ 353713 w 418322"/>
                  <a:gd name="connsiteY6" fmla="*/ 41983 h 989645"/>
                  <a:gd name="connsiteX7" fmla="*/ 72654 w 418322"/>
                  <a:gd name="connsiteY7" fmla="*/ 634931 h 989645"/>
                  <a:gd name="connsiteX8" fmla="*/ 35371 w 418322"/>
                  <a:gd name="connsiteY8" fmla="*/ 714023 h 989645"/>
                  <a:gd name="connsiteX9" fmla="*/ 109938 w 418322"/>
                  <a:gd name="connsiteY9" fmla="*/ 759081 h 989645"/>
                  <a:gd name="connsiteX10" fmla="*/ 130013 w 418322"/>
                  <a:gd name="connsiteY10" fmla="*/ 766271 h 989645"/>
                  <a:gd name="connsiteX11" fmla="*/ 127145 w 418322"/>
                  <a:gd name="connsiteY11" fmla="*/ 787362 h 989645"/>
                  <a:gd name="connsiteX12" fmla="*/ 138617 w 418322"/>
                  <a:gd name="connsiteY12" fmla="*/ 876999 h 989645"/>
                  <a:gd name="connsiteX13" fmla="*/ 229435 w 418322"/>
                  <a:gd name="connsiteY13" fmla="*/ 867413 h 989645"/>
                  <a:gd name="connsiteX14" fmla="*/ 249033 w 418322"/>
                  <a:gd name="connsiteY14" fmla="*/ 859743 h 989645"/>
                  <a:gd name="connsiteX15" fmla="*/ 261461 w 418322"/>
                  <a:gd name="connsiteY15" fmla="*/ 876999 h 989645"/>
                  <a:gd name="connsiteX16" fmla="*/ 348455 w 418322"/>
                  <a:gd name="connsiteY16" fmla="*/ 957050 h 989645"/>
                  <a:gd name="connsiteX17" fmla="*/ 407606 w 418322"/>
                  <a:gd name="connsiteY17" fmla="*/ 935779 h 989645"/>
                  <a:gd name="connsiteX18" fmla="*/ 418322 w 418322"/>
                  <a:gd name="connsiteY18" fmla="*/ 922832 h 989645"/>
                  <a:gd name="connsiteX19" fmla="*/ 418322 w 418322"/>
                  <a:gd name="connsiteY19" fmla="*/ 967030 h 989645"/>
                  <a:gd name="connsiteX20" fmla="*/ 411355 w 418322"/>
                  <a:gd name="connsiteY20" fmla="*/ 972868 h 989645"/>
                  <a:gd name="connsiteX21" fmla="*/ 369486 w 418322"/>
                  <a:gd name="connsiteY21" fmla="*/ 988207 h 989645"/>
                  <a:gd name="connsiteX22" fmla="*/ 365184 w 418322"/>
                  <a:gd name="connsiteY22" fmla="*/ 989645 h 989645"/>
                  <a:gd name="connsiteX23" fmla="*/ 334593 w 418322"/>
                  <a:gd name="connsiteY23" fmla="*/ 989645 h 989645"/>
                  <a:gd name="connsiteX24" fmla="*/ 329335 w 418322"/>
                  <a:gd name="connsiteY24" fmla="*/ 987728 h 989645"/>
                  <a:gd name="connsiteX25" fmla="*/ 267674 w 418322"/>
                  <a:gd name="connsiteY25" fmla="*/ 957050 h 989645"/>
                  <a:gd name="connsiteX26" fmla="*/ 234693 w 418322"/>
                  <a:gd name="connsiteY26" fmla="*/ 907198 h 989645"/>
                  <a:gd name="connsiteX27" fmla="*/ 123799 w 418322"/>
                  <a:gd name="connsiteY27" fmla="*/ 906719 h 989645"/>
                  <a:gd name="connsiteX28" fmla="*/ 86038 w 418322"/>
                  <a:gd name="connsiteY28" fmla="*/ 793594 h 989645"/>
                  <a:gd name="connsiteX29" fmla="*/ 85082 w 418322"/>
                  <a:gd name="connsiteY29" fmla="*/ 792635 h 989645"/>
                  <a:gd name="connsiteX30" fmla="*/ 78390 w 418322"/>
                  <a:gd name="connsiteY30" fmla="*/ 791197 h 989645"/>
                  <a:gd name="connsiteX31" fmla="*/ 1912 w 418322"/>
                  <a:gd name="connsiteY31" fmla="*/ 714023 h 989645"/>
                  <a:gd name="connsiteX32" fmla="*/ 0 w 418322"/>
                  <a:gd name="connsiteY32" fmla="*/ 709708 h 989645"/>
                  <a:gd name="connsiteX33" fmla="*/ 0 w 418322"/>
                  <a:gd name="connsiteY33" fmla="*/ 680948 h 989645"/>
                  <a:gd name="connsiteX34" fmla="*/ 36327 w 418322"/>
                  <a:gd name="connsiteY34" fmla="*/ 618633 h 989645"/>
                  <a:gd name="connsiteX35" fmla="*/ 10516 w 418322"/>
                  <a:gd name="connsiteY35" fmla="*/ 579327 h 989645"/>
                  <a:gd name="connsiteX36" fmla="*/ 0 w 418322"/>
                  <a:gd name="connsiteY36" fmla="*/ 546732 h 989645"/>
                  <a:gd name="connsiteX37" fmla="*/ 0 w 418322"/>
                  <a:gd name="connsiteY37" fmla="*/ 516054 h 989645"/>
                  <a:gd name="connsiteX38" fmla="*/ 41585 w 418322"/>
                  <a:gd name="connsiteY38" fmla="*/ 443193 h 989645"/>
                  <a:gd name="connsiteX39" fmla="*/ 77434 w 418322"/>
                  <a:gd name="connsiteY39" fmla="*/ 317605 h 989645"/>
                  <a:gd name="connsiteX40" fmla="*/ 74088 w 418322"/>
                  <a:gd name="connsiteY40" fmla="*/ 309936 h 989645"/>
                  <a:gd name="connsiteX41" fmla="*/ 120931 w 418322"/>
                  <a:gd name="connsiteY41" fmla="*/ 181472 h 989645"/>
                  <a:gd name="connsiteX42" fmla="*/ 130491 w 418322"/>
                  <a:gd name="connsiteY42" fmla="*/ 167571 h 989645"/>
                  <a:gd name="connsiteX43" fmla="*/ 204580 w 418322"/>
                  <a:gd name="connsiteY43" fmla="*/ 76495 h 989645"/>
                  <a:gd name="connsiteX44" fmla="*/ 265762 w 418322"/>
                  <a:gd name="connsiteY44" fmla="*/ 80809 h 989645"/>
                  <a:gd name="connsiteX45" fmla="*/ 269586 w 418322"/>
                  <a:gd name="connsiteY45" fmla="*/ 71702 h 989645"/>
                  <a:gd name="connsiteX46" fmla="*/ 336983 w 418322"/>
                  <a:gd name="connsiteY46" fmla="*/ 12263 h 989645"/>
                  <a:gd name="connsiteX47" fmla="*/ 353713 w 418322"/>
                  <a:gd name="connsiteY47" fmla="*/ 7949 h 989645"/>
                  <a:gd name="connsiteX0" fmla="*/ 353713 w 418322"/>
                  <a:gd name="connsiteY0" fmla="*/ 13804 h 995500"/>
                  <a:gd name="connsiteX1" fmla="*/ 380480 w 418322"/>
                  <a:gd name="connsiteY1" fmla="*/ 13804 h 995500"/>
                  <a:gd name="connsiteX2" fmla="*/ 407666 w 418322"/>
                  <a:gd name="connsiteY2" fmla="*/ 22253 h 995500"/>
                  <a:gd name="connsiteX3" fmla="*/ 418322 w 418322"/>
                  <a:gd name="connsiteY3" fmla="*/ 29368 h 995500"/>
                  <a:gd name="connsiteX4" fmla="*/ 418322 w 418322"/>
                  <a:gd name="connsiteY4" fmla="*/ 67776 h 995500"/>
                  <a:gd name="connsiteX5" fmla="*/ 411071 w 418322"/>
                  <a:gd name="connsiteY5" fmla="*/ 63656 h 995500"/>
                  <a:gd name="connsiteX6" fmla="*/ 353713 w 418322"/>
                  <a:gd name="connsiteY6" fmla="*/ 47838 h 995500"/>
                  <a:gd name="connsiteX7" fmla="*/ 35371 w 418322"/>
                  <a:gd name="connsiteY7" fmla="*/ 719878 h 995500"/>
                  <a:gd name="connsiteX8" fmla="*/ 109938 w 418322"/>
                  <a:gd name="connsiteY8" fmla="*/ 764936 h 995500"/>
                  <a:gd name="connsiteX9" fmla="*/ 130013 w 418322"/>
                  <a:gd name="connsiteY9" fmla="*/ 772126 h 995500"/>
                  <a:gd name="connsiteX10" fmla="*/ 127145 w 418322"/>
                  <a:gd name="connsiteY10" fmla="*/ 793217 h 995500"/>
                  <a:gd name="connsiteX11" fmla="*/ 138617 w 418322"/>
                  <a:gd name="connsiteY11" fmla="*/ 882854 h 995500"/>
                  <a:gd name="connsiteX12" fmla="*/ 229435 w 418322"/>
                  <a:gd name="connsiteY12" fmla="*/ 873268 h 995500"/>
                  <a:gd name="connsiteX13" fmla="*/ 249033 w 418322"/>
                  <a:gd name="connsiteY13" fmla="*/ 865598 h 995500"/>
                  <a:gd name="connsiteX14" fmla="*/ 261461 w 418322"/>
                  <a:gd name="connsiteY14" fmla="*/ 882854 h 995500"/>
                  <a:gd name="connsiteX15" fmla="*/ 348455 w 418322"/>
                  <a:gd name="connsiteY15" fmla="*/ 962905 h 995500"/>
                  <a:gd name="connsiteX16" fmla="*/ 407606 w 418322"/>
                  <a:gd name="connsiteY16" fmla="*/ 941634 h 995500"/>
                  <a:gd name="connsiteX17" fmla="*/ 418322 w 418322"/>
                  <a:gd name="connsiteY17" fmla="*/ 928687 h 995500"/>
                  <a:gd name="connsiteX18" fmla="*/ 418322 w 418322"/>
                  <a:gd name="connsiteY18" fmla="*/ 972885 h 995500"/>
                  <a:gd name="connsiteX19" fmla="*/ 411355 w 418322"/>
                  <a:gd name="connsiteY19" fmla="*/ 978723 h 995500"/>
                  <a:gd name="connsiteX20" fmla="*/ 369486 w 418322"/>
                  <a:gd name="connsiteY20" fmla="*/ 994062 h 995500"/>
                  <a:gd name="connsiteX21" fmla="*/ 365184 w 418322"/>
                  <a:gd name="connsiteY21" fmla="*/ 995500 h 995500"/>
                  <a:gd name="connsiteX22" fmla="*/ 334593 w 418322"/>
                  <a:gd name="connsiteY22" fmla="*/ 995500 h 995500"/>
                  <a:gd name="connsiteX23" fmla="*/ 329335 w 418322"/>
                  <a:gd name="connsiteY23" fmla="*/ 993583 h 995500"/>
                  <a:gd name="connsiteX24" fmla="*/ 267674 w 418322"/>
                  <a:gd name="connsiteY24" fmla="*/ 962905 h 995500"/>
                  <a:gd name="connsiteX25" fmla="*/ 234693 w 418322"/>
                  <a:gd name="connsiteY25" fmla="*/ 913053 h 995500"/>
                  <a:gd name="connsiteX26" fmla="*/ 123799 w 418322"/>
                  <a:gd name="connsiteY26" fmla="*/ 912574 h 995500"/>
                  <a:gd name="connsiteX27" fmla="*/ 86038 w 418322"/>
                  <a:gd name="connsiteY27" fmla="*/ 799449 h 995500"/>
                  <a:gd name="connsiteX28" fmla="*/ 85082 w 418322"/>
                  <a:gd name="connsiteY28" fmla="*/ 798490 h 995500"/>
                  <a:gd name="connsiteX29" fmla="*/ 78390 w 418322"/>
                  <a:gd name="connsiteY29" fmla="*/ 797052 h 995500"/>
                  <a:gd name="connsiteX30" fmla="*/ 1912 w 418322"/>
                  <a:gd name="connsiteY30" fmla="*/ 719878 h 995500"/>
                  <a:gd name="connsiteX31" fmla="*/ 0 w 418322"/>
                  <a:gd name="connsiteY31" fmla="*/ 715563 h 995500"/>
                  <a:gd name="connsiteX32" fmla="*/ 0 w 418322"/>
                  <a:gd name="connsiteY32" fmla="*/ 686803 h 995500"/>
                  <a:gd name="connsiteX33" fmla="*/ 36327 w 418322"/>
                  <a:gd name="connsiteY33" fmla="*/ 624488 h 995500"/>
                  <a:gd name="connsiteX34" fmla="*/ 10516 w 418322"/>
                  <a:gd name="connsiteY34" fmla="*/ 585182 h 995500"/>
                  <a:gd name="connsiteX35" fmla="*/ 0 w 418322"/>
                  <a:gd name="connsiteY35" fmla="*/ 552587 h 995500"/>
                  <a:gd name="connsiteX36" fmla="*/ 0 w 418322"/>
                  <a:gd name="connsiteY36" fmla="*/ 521909 h 995500"/>
                  <a:gd name="connsiteX37" fmla="*/ 41585 w 418322"/>
                  <a:gd name="connsiteY37" fmla="*/ 449048 h 995500"/>
                  <a:gd name="connsiteX38" fmla="*/ 77434 w 418322"/>
                  <a:gd name="connsiteY38" fmla="*/ 323460 h 995500"/>
                  <a:gd name="connsiteX39" fmla="*/ 74088 w 418322"/>
                  <a:gd name="connsiteY39" fmla="*/ 315791 h 995500"/>
                  <a:gd name="connsiteX40" fmla="*/ 120931 w 418322"/>
                  <a:gd name="connsiteY40" fmla="*/ 187327 h 995500"/>
                  <a:gd name="connsiteX41" fmla="*/ 130491 w 418322"/>
                  <a:gd name="connsiteY41" fmla="*/ 173426 h 995500"/>
                  <a:gd name="connsiteX42" fmla="*/ 204580 w 418322"/>
                  <a:gd name="connsiteY42" fmla="*/ 82350 h 995500"/>
                  <a:gd name="connsiteX43" fmla="*/ 265762 w 418322"/>
                  <a:gd name="connsiteY43" fmla="*/ 86664 h 995500"/>
                  <a:gd name="connsiteX44" fmla="*/ 269586 w 418322"/>
                  <a:gd name="connsiteY44" fmla="*/ 77557 h 995500"/>
                  <a:gd name="connsiteX45" fmla="*/ 336983 w 418322"/>
                  <a:gd name="connsiteY45" fmla="*/ 18118 h 995500"/>
                  <a:gd name="connsiteX46" fmla="*/ 353713 w 418322"/>
                  <a:gd name="connsiteY46" fmla="*/ 13804 h 995500"/>
                  <a:gd name="connsiteX0" fmla="*/ 353713 w 418322"/>
                  <a:gd name="connsiteY0" fmla="*/ 17140 h 998836"/>
                  <a:gd name="connsiteX1" fmla="*/ 380480 w 418322"/>
                  <a:gd name="connsiteY1" fmla="*/ 17140 h 998836"/>
                  <a:gd name="connsiteX2" fmla="*/ 407666 w 418322"/>
                  <a:gd name="connsiteY2" fmla="*/ 25589 h 998836"/>
                  <a:gd name="connsiteX3" fmla="*/ 418322 w 418322"/>
                  <a:gd name="connsiteY3" fmla="*/ 32704 h 998836"/>
                  <a:gd name="connsiteX4" fmla="*/ 418322 w 418322"/>
                  <a:gd name="connsiteY4" fmla="*/ 71112 h 998836"/>
                  <a:gd name="connsiteX5" fmla="*/ 411071 w 418322"/>
                  <a:gd name="connsiteY5" fmla="*/ 66992 h 998836"/>
                  <a:gd name="connsiteX6" fmla="*/ 353713 w 418322"/>
                  <a:gd name="connsiteY6" fmla="*/ 51174 h 998836"/>
                  <a:gd name="connsiteX7" fmla="*/ 109938 w 418322"/>
                  <a:gd name="connsiteY7" fmla="*/ 768272 h 998836"/>
                  <a:gd name="connsiteX8" fmla="*/ 130013 w 418322"/>
                  <a:gd name="connsiteY8" fmla="*/ 775462 h 998836"/>
                  <a:gd name="connsiteX9" fmla="*/ 127145 w 418322"/>
                  <a:gd name="connsiteY9" fmla="*/ 796553 h 998836"/>
                  <a:gd name="connsiteX10" fmla="*/ 138617 w 418322"/>
                  <a:gd name="connsiteY10" fmla="*/ 886190 h 998836"/>
                  <a:gd name="connsiteX11" fmla="*/ 229435 w 418322"/>
                  <a:gd name="connsiteY11" fmla="*/ 876604 h 998836"/>
                  <a:gd name="connsiteX12" fmla="*/ 249033 w 418322"/>
                  <a:gd name="connsiteY12" fmla="*/ 868934 h 998836"/>
                  <a:gd name="connsiteX13" fmla="*/ 261461 w 418322"/>
                  <a:gd name="connsiteY13" fmla="*/ 886190 h 998836"/>
                  <a:gd name="connsiteX14" fmla="*/ 348455 w 418322"/>
                  <a:gd name="connsiteY14" fmla="*/ 966241 h 998836"/>
                  <a:gd name="connsiteX15" fmla="*/ 407606 w 418322"/>
                  <a:gd name="connsiteY15" fmla="*/ 944970 h 998836"/>
                  <a:gd name="connsiteX16" fmla="*/ 418322 w 418322"/>
                  <a:gd name="connsiteY16" fmla="*/ 932023 h 998836"/>
                  <a:gd name="connsiteX17" fmla="*/ 418322 w 418322"/>
                  <a:gd name="connsiteY17" fmla="*/ 976221 h 998836"/>
                  <a:gd name="connsiteX18" fmla="*/ 411355 w 418322"/>
                  <a:gd name="connsiteY18" fmla="*/ 982059 h 998836"/>
                  <a:gd name="connsiteX19" fmla="*/ 369486 w 418322"/>
                  <a:gd name="connsiteY19" fmla="*/ 997398 h 998836"/>
                  <a:gd name="connsiteX20" fmla="*/ 365184 w 418322"/>
                  <a:gd name="connsiteY20" fmla="*/ 998836 h 998836"/>
                  <a:gd name="connsiteX21" fmla="*/ 334593 w 418322"/>
                  <a:gd name="connsiteY21" fmla="*/ 998836 h 998836"/>
                  <a:gd name="connsiteX22" fmla="*/ 329335 w 418322"/>
                  <a:gd name="connsiteY22" fmla="*/ 996919 h 998836"/>
                  <a:gd name="connsiteX23" fmla="*/ 267674 w 418322"/>
                  <a:gd name="connsiteY23" fmla="*/ 966241 h 998836"/>
                  <a:gd name="connsiteX24" fmla="*/ 234693 w 418322"/>
                  <a:gd name="connsiteY24" fmla="*/ 916389 h 998836"/>
                  <a:gd name="connsiteX25" fmla="*/ 123799 w 418322"/>
                  <a:gd name="connsiteY25" fmla="*/ 915910 h 998836"/>
                  <a:gd name="connsiteX26" fmla="*/ 86038 w 418322"/>
                  <a:gd name="connsiteY26" fmla="*/ 802785 h 998836"/>
                  <a:gd name="connsiteX27" fmla="*/ 85082 w 418322"/>
                  <a:gd name="connsiteY27" fmla="*/ 801826 h 998836"/>
                  <a:gd name="connsiteX28" fmla="*/ 78390 w 418322"/>
                  <a:gd name="connsiteY28" fmla="*/ 800388 h 998836"/>
                  <a:gd name="connsiteX29" fmla="*/ 1912 w 418322"/>
                  <a:gd name="connsiteY29" fmla="*/ 723214 h 998836"/>
                  <a:gd name="connsiteX30" fmla="*/ 0 w 418322"/>
                  <a:gd name="connsiteY30" fmla="*/ 718899 h 998836"/>
                  <a:gd name="connsiteX31" fmla="*/ 0 w 418322"/>
                  <a:gd name="connsiteY31" fmla="*/ 690139 h 998836"/>
                  <a:gd name="connsiteX32" fmla="*/ 36327 w 418322"/>
                  <a:gd name="connsiteY32" fmla="*/ 627824 h 998836"/>
                  <a:gd name="connsiteX33" fmla="*/ 10516 w 418322"/>
                  <a:gd name="connsiteY33" fmla="*/ 588518 h 998836"/>
                  <a:gd name="connsiteX34" fmla="*/ 0 w 418322"/>
                  <a:gd name="connsiteY34" fmla="*/ 555923 h 998836"/>
                  <a:gd name="connsiteX35" fmla="*/ 0 w 418322"/>
                  <a:gd name="connsiteY35" fmla="*/ 525245 h 998836"/>
                  <a:gd name="connsiteX36" fmla="*/ 41585 w 418322"/>
                  <a:gd name="connsiteY36" fmla="*/ 452384 h 998836"/>
                  <a:gd name="connsiteX37" fmla="*/ 77434 w 418322"/>
                  <a:gd name="connsiteY37" fmla="*/ 326796 h 998836"/>
                  <a:gd name="connsiteX38" fmla="*/ 74088 w 418322"/>
                  <a:gd name="connsiteY38" fmla="*/ 319127 h 998836"/>
                  <a:gd name="connsiteX39" fmla="*/ 120931 w 418322"/>
                  <a:gd name="connsiteY39" fmla="*/ 190663 h 998836"/>
                  <a:gd name="connsiteX40" fmla="*/ 130491 w 418322"/>
                  <a:gd name="connsiteY40" fmla="*/ 176762 h 998836"/>
                  <a:gd name="connsiteX41" fmla="*/ 204580 w 418322"/>
                  <a:gd name="connsiteY41" fmla="*/ 85686 h 998836"/>
                  <a:gd name="connsiteX42" fmla="*/ 265762 w 418322"/>
                  <a:gd name="connsiteY42" fmla="*/ 90000 h 998836"/>
                  <a:gd name="connsiteX43" fmla="*/ 269586 w 418322"/>
                  <a:gd name="connsiteY43" fmla="*/ 80893 h 998836"/>
                  <a:gd name="connsiteX44" fmla="*/ 336983 w 418322"/>
                  <a:gd name="connsiteY44" fmla="*/ 21454 h 998836"/>
                  <a:gd name="connsiteX45" fmla="*/ 353713 w 418322"/>
                  <a:gd name="connsiteY45" fmla="*/ 17140 h 998836"/>
                  <a:gd name="connsiteX0" fmla="*/ 353713 w 418322"/>
                  <a:gd name="connsiteY0" fmla="*/ 17140 h 998836"/>
                  <a:gd name="connsiteX1" fmla="*/ 380480 w 418322"/>
                  <a:gd name="connsiteY1" fmla="*/ 17140 h 998836"/>
                  <a:gd name="connsiteX2" fmla="*/ 407666 w 418322"/>
                  <a:gd name="connsiteY2" fmla="*/ 25589 h 998836"/>
                  <a:gd name="connsiteX3" fmla="*/ 418322 w 418322"/>
                  <a:gd name="connsiteY3" fmla="*/ 32704 h 998836"/>
                  <a:gd name="connsiteX4" fmla="*/ 418322 w 418322"/>
                  <a:gd name="connsiteY4" fmla="*/ 71112 h 998836"/>
                  <a:gd name="connsiteX5" fmla="*/ 411071 w 418322"/>
                  <a:gd name="connsiteY5" fmla="*/ 66992 h 998836"/>
                  <a:gd name="connsiteX6" fmla="*/ 353713 w 418322"/>
                  <a:gd name="connsiteY6" fmla="*/ 51174 h 998836"/>
                  <a:gd name="connsiteX7" fmla="*/ 109938 w 418322"/>
                  <a:gd name="connsiteY7" fmla="*/ 768272 h 998836"/>
                  <a:gd name="connsiteX8" fmla="*/ 127145 w 418322"/>
                  <a:gd name="connsiteY8" fmla="*/ 796553 h 998836"/>
                  <a:gd name="connsiteX9" fmla="*/ 138617 w 418322"/>
                  <a:gd name="connsiteY9" fmla="*/ 886190 h 998836"/>
                  <a:gd name="connsiteX10" fmla="*/ 229435 w 418322"/>
                  <a:gd name="connsiteY10" fmla="*/ 876604 h 998836"/>
                  <a:gd name="connsiteX11" fmla="*/ 249033 w 418322"/>
                  <a:gd name="connsiteY11" fmla="*/ 868934 h 998836"/>
                  <a:gd name="connsiteX12" fmla="*/ 261461 w 418322"/>
                  <a:gd name="connsiteY12" fmla="*/ 886190 h 998836"/>
                  <a:gd name="connsiteX13" fmla="*/ 348455 w 418322"/>
                  <a:gd name="connsiteY13" fmla="*/ 966241 h 998836"/>
                  <a:gd name="connsiteX14" fmla="*/ 407606 w 418322"/>
                  <a:gd name="connsiteY14" fmla="*/ 944970 h 998836"/>
                  <a:gd name="connsiteX15" fmla="*/ 418322 w 418322"/>
                  <a:gd name="connsiteY15" fmla="*/ 932023 h 998836"/>
                  <a:gd name="connsiteX16" fmla="*/ 418322 w 418322"/>
                  <a:gd name="connsiteY16" fmla="*/ 976221 h 998836"/>
                  <a:gd name="connsiteX17" fmla="*/ 411355 w 418322"/>
                  <a:gd name="connsiteY17" fmla="*/ 982059 h 998836"/>
                  <a:gd name="connsiteX18" fmla="*/ 369486 w 418322"/>
                  <a:gd name="connsiteY18" fmla="*/ 997398 h 998836"/>
                  <a:gd name="connsiteX19" fmla="*/ 365184 w 418322"/>
                  <a:gd name="connsiteY19" fmla="*/ 998836 h 998836"/>
                  <a:gd name="connsiteX20" fmla="*/ 334593 w 418322"/>
                  <a:gd name="connsiteY20" fmla="*/ 998836 h 998836"/>
                  <a:gd name="connsiteX21" fmla="*/ 329335 w 418322"/>
                  <a:gd name="connsiteY21" fmla="*/ 996919 h 998836"/>
                  <a:gd name="connsiteX22" fmla="*/ 267674 w 418322"/>
                  <a:gd name="connsiteY22" fmla="*/ 966241 h 998836"/>
                  <a:gd name="connsiteX23" fmla="*/ 234693 w 418322"/>
                  <a:gd name="connsiteY23" fmla="*/ 916389 h 998836"/>
                  <a:gd name="connsiteX24" fmla="*/ 123799 w 418322"/>
                  <a:gd name="connsiteY24" fmla="*/ 915910 h 998836"/>
                  <a:gd name="connsiteX25" fmla="*/ 86038 w 418322"/>
                  <a:gd name="connsiteY25" fmla="*/ 802785 h 998836"/>
                  <a:gd name="connsiteX26" fmla="*/ 85082 w 418322"/>
                  <a:gd name="connsiteY26" fmla="*/ 801826 h 998836"/>
                  <a:gd name="connsiteX27" fmla="*/ 78390 w 418322"/>
                  <a:gd name="connsiteY27" fmla="*/ 800388 h 998836"/>
                  <a:gd name="connsiteX28" fmla="*/ 1912 w 418322"/>
                  <a:gd name="connsiteY28" fmla="*/ 723214 h 998836"/>
                  <a:gd name="connsiteX29" fmla="*/ 0 w 418322"/>
                  <a:gd name="connsiteY29" fmla="*/ 718899 h 998836"/>
                  <a:gd name="connsiteX30" fmla="*/ 0 w 418322"/>
                  <a:gd name="connsiteY30" fmla="*/ 690139 h 998836"/>
                  <a:gd name="connsiteX31" fmla="*/ 36327 w 418322"/>
                  <a:gd name="connsiteY31" fmla="*/ 627824 h 998836"/>
                  <a:gd name="connsiteX32" fmla="*/ 10516 w 418322"/>
                  <a:gd name="connsiteY32" fmla="*/ 588518 h 998836"/>
                  <a:gd name="connsiteX33" fmla="*/ 0 w 418322"/>
                  <a:gd name="connsiteY33" fmla="*/ 555923 h 998836"/>
                  <a:gd name="connsiteX34" fmla="*/ 0 w 418322"/>
                  <a:gd name="connsiteY34" fmla="*/ 525245 h 998836"/>
                  <a:gd name="connsiteX35" fmla="*/ 41585 w 418322"/>
                  <a:gd name="connsiteY35" fmla="*/ 452384 h 998836"/>
                  <a:gd name="connsiteX36" fmla="*/ 77434 w 418322"/>
                  <a:gd name="connsiteY36" fmla="*/ 326796 h 998836"/>
                  <a:gd name="connsiteX37" fmla="*/ 74088 w 418322"/>
                  <a:gd name="connsiteY37" fmla="*/ 319127 h 998836"/>
                  <a:gd name="connsiteX38" fmla="*/ 120931 w 418322"/>
                  <a:gd name="connsiteY38" fmla="*/ 190663 h 998836"/>
                  <a:gd name="connsiteX39" fmla="*/ 130491 w 418322"/>
                  <a:gd name="connsiteY39" fmla="*/ 176762 h 998836"/>
                  <a:gd name="connsiteX40" fmla="*/ 204580 w 418322"/>
                  <a:gd name="connsiteY40" fmla="*/ 85686 h 998836"/>
                  <a:gd name="connsiteX41" fmla="*/ 265762 w 418322"/>
                  <a:gd name="connsiteY41" fmla="*/ 90000 h 998836"/>
                  <a:gd name="connsiteX42" fmla="*/ 269586 w 418322"/>
                  <a:gd name="connsiteY42" fmla="*/ 80893 h 998836"/>
                  <a:gd name="connsiteX43" fmla="*/ 336983 w 418322"/>
                  <a:gd name="connsiteY43" fmla="*/ 21454 h 998836"/>
                  <a:gd name="connsiteX44" fmla="*/ 353713 w 418322"/>
                  <a:gd name="connsiteY44" fmla="*/ 17140 h 998836"/>
                  <a:gd name="connsiteX0" fmla="*/ 353713 w 418322"/>
                  <a:gd name="connsiteY0" fmla="*/ 17140 h 998836"/>
                  <a:gd name="connsiteX1" fmla="*/ 380480 w 418322"/>
                  <a:gd name="connsiteY1" fmla="*/ 17140 h 998836"/>
                  <a:gd name="connsiteX2" fmla="*/ 407666 w 418322"/>
                  <a:gd name="connsiteY2" fmla="*/ 25589 h 998836"/>
                  <a:gd name="connsiteX3" fmla="*/ 418322 w 418322"/>
                  <a:gd name="connsiteY3" fmla="*/ 32704 h 998836"/>
                  <a:gd name="connsiteX4" fmla="*/ 418322 w 418322"/>
                  <a:gd name="connsiteY4" fmla="*/ 71112 h 998836"/>
                  <a:gd name="connsiteX5" fmla="*/ 411071 w 418322"/>
                  <a:gd name="connsiteY5" fmla="*/ 66992 h 998836"/>
                  <a:gd name="connsiteX6" fmla="*/ 353713 w 418322"/>
                  <a:gd name="connsiteY6" fmla="*/ 51174 h 998836"/>
                  <a:gd name="connsiteX7" fmla="*/ 109938 w 418322"/>
                  <a:gd name="connsiteY7" fmla="*/ 768272 h 998836"/>
                  <a:gd name="connsiteX8" fmla="*/ 138617 w 418322"/>
                  <a:gd name="connsiteY8" fmla="*/ 886190 h 998836"/>
                  <a:gd name="connsiteX9" fmla="*/ 229435 w 418322"/>
                  <a:gd name="connsiteY9" fmla="*/ 876604 h 998836"/>
                  <a:gd name="connsiteX10" fmla="*/ 249033 w 418322"/>
                  <a:gd name="connsiteY10" fmla="*/ 868934 h 998836"/>
                  <a:gd name="connsiteX11" fmla="*/ 261461 w 418322"/>
                  <a:gd name="connsiteY11" fmla="*/ 886190 h 998836"/>
                  <a:gd name="connsiteX12" fmla="*/ 348455 w 418322"/>
                  <a:gd name="connsiteY12" fmla="*/ 966241 h 998836"/>
                  <a:gd name="connsiteX13" fmla="*/ 407606 w 418322"/>
                  <a:gd name="connsiteY13" fmla="*/ 944970 h 998836"/>
                  <a:gd name="connsiteX14" fmla="*/ 418322 w 418322"/>
                  <a:gd name="connsiteY14" fmla="*/ 932023 h 998836"/>
                  <a:gd name="connsiteX15" fmla="*/ 418322 w 418322"/>
                  <a:gd name="connsiteY15" fmla="*/ 976221 h 998836"/>
                  <a:gd name="connsiteX16" fmla="*/ 411355 w 418322"/>
                  <a:gd name="connsiteY16" fmla="*/ 982059 h 998836"/>
                  <a:gd name="connsiteX17" fmla="*/ 369486 w 418322"/>
                  <a:gd name="connsiteY17" fmla="*/ 997398 h 998836"/>
                  <a:gd name="connsiteX18" fmla="*/ 365184 w 418322"/>
                  <a:gd name="connsiteY18" fmla="*/ 998836 h 998836"/>
                  <a:gd name="connsiteX19" fmla="*/ 334593 w 418322"/>
                  <a:gd name="connsiteY19" fmla="*/ 998836 h 998836"/>
                  <a:gd name="connsiteX20" fmla="*/ 329335 w 418322"/>
                  <a:gd name="connsiteY20" fmla="*/ 996919 h 998836"/>
                  <a:gd name="connsiteX21" fmla="*/ 267674 w 418322"/>
                  <a:gd name="connsiteY21" fmla="*/ 966241 h 998836"/>
                  <a:gd name="connsiteX22" fmla="*/ 234693 w 418322"/>
                  <a:gd name="connsiteY22" fmla="*/ 916389 h 998836"/>
                  <a:gd name="connsiteX23" fmla="*/ 123799 w 418322"/>
                  <a:gd name="connsiteY23" fmla="*/ 915910 h 998836"/>
                  <a:gd name="connsiteX24" fmla="*/ 86038 w 418322"/>
                  <a:gd name="connsiteY24" fmla="*/ 802785 h 998836"/>
                  <a:gd name="connsiteX25" fmla="*/ 85082 w 418322"/>
                  <a:gd name="connsiteY25" fmla="*/ 801826 h 998836"/>
                  <a:gd name="connsiteX26" fmla="*/ 78390 w 418322"/>
                  <a:gd name="connsiteY26" fmla="*/ 800388 h 998836"/>
                  <a:gd name="connsiteX27" fmla="*/ 1912 w 418322"/>
                  <a:gd name="connsiteY27" fmla="*/ 723214 h 998836"/>
                  <a:gd name="connsiteX28" fmla="*/ 0 w 418322"/>
                  <a:gd name="connsiteY28" fmla="*/ 718899 h 998836"/>
                  <a:gd name="connsiteX29" fmla="*/ 0 w 418322"/>
                  <a:gd name="connsiteY29" fmla="*/ 690139 h 998836"/>
                  <a:gd name="connsiteX30" fmla="*/ 36327 w 418322"/>
                  <a:gd name="connsiteY30" fmla="*/ 627824 h 998836"/>
                  <a:gd name="connsiteX31" fmla="*/ 10516 w 418322"/>
                  <a:gd name="connsiteY31" fmla="*/ 588518 h 998836"/>
                  <a:gd name="connsiteX32" fmla="*/ 0 w 418322"/>
                  <a:gd name="connsiteY32" fmla="*/ 555923 h 998836"/>
                  <a:gd name="connsiteX33" fmla="*/ 0 w 418322"/>
                  <a:gd name="connsiteY33" fmla="*/ 525245 h 998836"/>
                  <a:gd name="connsiteX34" fmla="*/ 41585 w 418322"/>
                  <a:gd name="connsiteY34" fmla="*/ 452384 h 998836"/>
                  <a:gd name="connsiteX35" fmla="*/ 77434 w 418322"/>
                  <a:gd name="connsiteY35" fmla="*/ 326796 h 998836"/>
                  <a:gd name="connsiteX36" fmla="*/ 74088 w 418322"/>
                  <a:gd name="connsiteY36" fmla="*/ 319127 h 998836"/>
                  <a:gd name="connsiteX37" fmla="*/ 120931 w 418322"/>
                  <a:gd name="connsiteY37" fmla="*/ 190663 h 998836"/>
                  <a:gd name="connsiteX38" fmla="*/ 130491 w 418322"/>
                  <a:gd name="connsiteY38" fmla="*/ 176762 h 998836"/>
                  <a:gd name="connsiteX39" fmla="*/ 204580 w 418322"/>
                  <a:gd name="connsiteY39" fmla="*/ 85686 h 998836"/>
                  <a:gd name="connsiteX40" fmla="*/ 265762 w 418322"/>
                  <a:gd name="connsiteY40" fmla="*/ 90000 h 998836"/>
                  <a:gd name="connsiteX41" fmla="*/ 269586 w 418322"/>
                  <a:gd name="connsiteY41" fmla="*/ 80893 h 998836"/>
                  <a:gd name="connsiteX42" fmla="*/ 336983 w 418322"/>
                  <a:gd name="connsiteY42" fmla="*/ 21454 h 998836"/>
                  <a:gd name="connsiteX43" fmla="*/ 353713 w 418322"/>
                  <a:gd name="connsiteY43" fmla="*/ 17140 h 998836"/>
                  <a:gd name="connsiteX0" fmla="*/ 353713 w 418322"/>
                  <a:gd name="connsiteY0" fmla="*/ 25871 h 1007567"/>
                  <a:gd name="connsiteX1" fmla="*/ 380480 w 418322"/>
                  <a:gd name="connsiteY1" fmla="*/ 25871 h 1007567"/>
                  <a:gd name="connsiteX2" fmla="*/ 407666 w 418322"/>
                  <a:gd name="connsiteY2" fmla="*/ 34320 h 1007567"/>
                  <a:gd name="connsiteX3" fmla="*/ 418322 w 418322"/>
                  <a:gd name="connsiteY3" fmla="*/ 41435 h 1007567"/>
                  <a:gd name="connsiteX4" fmla="*/ 418322 w 418322"/>
                  <a:gd name="connsiteY4" fmla="*/ 79843 h 1007567"/>
                  <a:gd name="connsiteX5" fmla="*/ 411071 w 418322"/>
                  <a:gd name="connsiteY5" fmla="*/ 75723 h 1007567"/>
                  <a:gd name="connsiteX6" fmla="*/ 353713 w 418322"/>
                  <a:gd name="connsiteY6" fmla="*/ 59905 h 1007567"/>
                  <a:gd name="connsiteX7" fmla="*/ 138617 w 418322"/>
                  <a:gd name="connsiteY7" fmla="*/ 894921 h 1007567"/>
                  <a:gd name="connsiteX8" fmla="*/ 229435 w 418322"/>
                  <a:gd name="connsiteY8" fmla="*/ 885335 h 1007567"/>
                  <a:gd name="connsiteX9" fmla="*/ 249033 w 418322"/>
                  <a:gd name="connsiteY9" fmla="*/ 877665 h 1007567"/>
                  <a:gd name="connsiteX10" fmla="*/ 261461 w 418322"/>
                  <a:gd name="connsiteY10" fmla="*/ 894921 h 1007567"/>
                  <a:gd name="connsiteX11" fmla="*/ 348455 w 418322"/>
                  <a:gd name="connsiteY11" fmla="*/ 974972 h 1007567"/>
                  <a:gd name="connsiteX12" fmla="*/ 407606 w 418322"/>
                  <a:gd name="connsiteY12" fmla="*/ 953701 h 1007567"/>
                  <a:gd name="connsiteX13" fmla="*/ 418322 w 418322"/>
                  <a:gd name="connsiteY13" fmla="*/ 940754 h 1007567"/>
                  <a:gd name="connsiteX14" fmla="*/ 418322 w 418322"/>
                  <a:gd name="connsiteY14" fmla="*/ 984952 h 1007567"/>
                  <a:gd name="connsiteX15" fmla="*/ 411355 w 418322"/>
                  <a:gd name="connsiteY15" fmla="*/ 990790 h 1007567"/>
                  <a:gd name="connsiteX16" fmla="*/ 369486 w 418322"/>
                  <a:gd name="connsiteY16" fmla="*/ 1006129 h 1007567"/>
                  <a:gd name="connsiteX17" fmla="*/ 365184 w 418322"/>
                  <a:gd name="connsiteY17" fmla="*/ 1007567 h 1007567"/>
                  <a:gd name="connsiteX18" fmla="*/ 334593 w 418322"/>
                  <a:gd name="connsiteY18" fmla="*/ 1007567 h 1007567"/>
                  <a:gd name="connsiteX19" fmla="*/ 329335 w 418322"/>
                  <a:gd name="connsiteY19" fmla="*/ 1005650 h 1007567"/>
                  <a:gd name="connsiteX20" fmla="*/ 267674 w 418322"/>
                  <a:gd name="connsiteY20" fmla="*/ 974972 h 1007567"/>
                  <a:gd name="connsiteX21" fmla="*/ 234693 w 418322"/>
                  <a:gd name="connsiteY21" fmla="*/ 925120 h 1007567"/>
                  <a:gd name="connsiteX22" fmla="*/ 123799 w 418322"/>
                  <a:gd name="connsiteY22" fmla="*/ 924641 h 1007567"/>
                  <a:gd name="connsiteX23" fmla="*/ 86038 w 418322"/>
                  <a:gd name="connsiteY23" fmla="*/ 811516 h 1007567"/>
                  <a:gd name="connsiteX24" fmla="*/ 85082 w 418322"/>
                  <a:gd name="connsiteY24" fmla="*/ 810557 h 1007567"/>
                  <a:gd name="connsiteX25" fmla="*/ 78390 w 418322"/>
                  <a:gd name="connsiteY25" fmla="*/ 809119 h 1007567"/>
                  <a:gd name="connsiteX26" fmla="*/ 1912 w 418322"/>
                  <a:gd name="connsiteY26" fmla="*/ 731945 h 1007567"/>
                  <a:gd name="connsiteX27" fmla="*/ 0 w 418322"/>
                  <a:gd name="connsiteY27" fmla="*/ 727630 h 1007567"/>
                  <a:gd name="connsiteX28" fmla="*/ 0 w 418322"/>
                  <a:gd name="connsiteY28" fmla="*/ 698870 h 1007567"/>
                  <a:gd name="connsiteX29" fmla="*/ 36327 w 418322"/>
                  <a:gd name="connsiteY29" fmla="*/ 636555 h 1007567"/>
                  <a:gd name="connsiteX30" fmla="*/ 10516 w 418322"/>
                  <a:gd name="connsiteY30" fmla="*/ 597249 h 1007567"/>
                  <a:gd name="connsiteX31" fmla="*/ 0 w 418322"/>
                  <a:gd name="connsiteY31" fmla="*/ 564654 h 1007567"/>
                  <a:gd name="connsiteX32" fmla="*/ 0 w 418322"/>
                  <a:gd name="connsiteY32" fmla="*/ 533976 h 1007567"/>
                  <a:gd name="connsiteX33" fmla="*/ 41585 w 418322"/>
                  <a:gd name="connsiteY33" fmla="*/ 461115 h 1007567"/>
                  <a:gd name="connsiteX34" fmla="*/ 77434 w 418322"/>
                  <a:gd name="connsiteY34" fmla="*/ 335527 h 1007567"/>
                  <a:gd name="connsiteX35" fmla="*/ 74088 w 418322"/>
                  <a:gd name="connsiteY35" fmla="*/ 327858 h 1007567"/>
                  <a:gd name="connsiteX36" fmla="*/ 120931 w 418322"/>
                  <a:gd name="connsiteY36" fmla="*/ 199394 h 1007567"/>
                  <a:gd name="connsiteX37" fmla="*/ 130491 w 418322"/>
                  <a:gd name="connsiteY37" fmla="*/ 185493 h 1007567"/>
                  <a:gd name="connsiteX38" fmla="*/ 204580 w 418322"/>
                  <a:gd name="connsiteY38" fmla="*/ 94417 h 1007567"/>
                  <a:gd name="connsiteX39" fmla="*/ 265762 w 418322"/>
                  <a:gd name="connsiteY39" fmla="*/ 98731 h 1007567"/>
                  <a:gd name="connsiteX40" fmla="*/ 269586 w 418322"/>
                  <a:gd name="connsiteY40" fmla="*/ 89624 h 1007567"/>
                  <a:gd name="connsiteX41" fmla="*/ 336983 w 418322"/>
                  <a:gd name="connsiteY41" fmla="*/ 30185 h 1007567"/>
                  <a:gd name="connsiteX42" fmla="*/ 353713 w 418322"/>
                  <a:gd name="connsiteY42" fmla="*/ 25871 h 1007567"/>
                  <a:gd name="connsiteX0" fmla="*/ 353713 w 418322"/>
                  <a:gd name="connsiteY0" fmla="*/ 25162 h 1006858"/>
                  <a:gd name="connsiteX1" fmla="*/ 380480 w 418322"/>
                  <a:gd name="connsiteY1" fmla="*/ 25162 h 1006858"/>
                  <a:gd name="connsiteX2" fmla="*/ 407666 w 418322"/>
                  <a:gd name="connsiteY2" fmla="*/ 33611 h 1006858"/>
                  <a:gd name="connsiteX3" fmla="*/ 418322 w 418322"/>
                  <a:gd name="connsiteY3" fmla="*/ 40726 h 1006858"/>
                  <a:gd name="connsiteX4" fmla="*/ 418322 w 418322"/>
                  <a:gd name="connsiteY4" fmla="*/ 79134 h 1006858"/>
                  <a:gd name="connsiteX5" fmla="*/ 411071 w 418322"/>
                  <a:gd name="connsiteY5" fmla="*/ 75014 h 1006858"/>
                  <a:gd name="connsiteX6" fmla="*/ 353713 w 418322"/>
                  <a:gd name="connsiteY6" fmla="*/ 59196 h 1006858"/>
                  <a:gd name="connsiteX7" fmla="*/ 229435 w 418322"/>
                  <a:gd name="connsiteY7" fmla="*/ 884626 h 1006858"/>
                  <a:gd name="connsiteX8" fmla="*/ 249033 w 418322"/>
                  <a:gd name="connsiteY8" fmla="*/ 876956 h 1006858"/>
                  <a:gd name="connsiteX9" fmla="*/ 261461 w 418322"/>
                  <a:gd name="connsiteY9" fmla="*/ 894212 h 1006858"/>
                  <a:gd name="connsiteX10" fmla="*/ 348455 w 418322"/>
                  <a:gd name="connsiteY10" fmla="*/ 974263 h 1006858"/>
                  <a:gd name="connsiteX11" fmla="*/ 407606 w 418322"/>
                  <a:gd name="connsiteY11" fmla="*/ 952992 h 1006858"/>
                  <a:gd name="connsiteX12" fmla="*/ 418322 w 418322"/>
                  <a:gd name="connsiteY12" fmla="*/ 940045 h 1006858"/>
                  <a:gd name="connsiteX13" fmla="*/ 418322 w 418322"/>
                  <a:gd name="connsiteY13" fmla="*/ 984243 h 1006858"/>
                  <a:gd name="connsiteX14" fmla="*/ 411355 w 418322"/>
                  <a:gd name="connsiteY14" fmla="*/ 990081 h 1006858"/>
                  <a:gd name="connsiteX15" fmla="*/ 369486 w 418322"/>
                  <a:gd name="connsiteY15" fmla="*/ 1005420 h 1006858"/>
                  <a:gd name="connsiteX16" fmla="*/ 365184 w 418322"/>
                  <a:gd name="connsiteY16" fmla="*/ 1006858 h 1006858"/>
                  <a:gd name="connsiteX17" fmla="*/ 334593 w 418322"/>
                  <a:gd name="connsiteY17" fmla="*/ 1006858 h 1006858"/>
                  <a:gd name="connsiteX18" fmla="*/ 329335 w 418322"/>
                  <a:gd name="connsiteY18" fmla="*/ 1004941 h 1006858"/>
                  <a:gd name="connsiteX19" fmla="*/ 267674 w 418322"/>
                  <a:gd name="connsiteY19" fmla="*/ 974263 h 1006858"/>
                  <a:gd name="connsiteX20" fmla="*/ 234693 w 418322"/>
                  <a:gd name="connsiteY20" fmla="*/ 924411 h 1006858"/>
                  <a:gd name="connsiteX21" fmla="*/ 123799 w 418322"/>
                  <a:gd name="connsiteY21" fmla="*/ 923932 h 1006858"/>
                  <a:gd name="connsiteX22" fmla="*/ 86038 w 418322"/>
                  <a:gd name="connsiteY22" fmla="*/ 810807 h 1006858"/>
                  <a:gd name="connsiteX23" fmla="*/ 85082 w 418322"/>
                  <a:gd name="connsiteY23" fmla="*/ 809848 h 1006858"/>
                  <a:gd name="connsiteX24" fmla="*/ 78390 w 418322"/>
                  <a:gd name="connsiteY24" fmla="*/ 808410 h 1006858"/>
                  <a:gd name="connsiteX25" fmla="*/ 1912 w 418322"/>
                  <a:gd name="connsiteY25" fmla="*/ 731236 h 1006858"/>
                  <a:gd name="connsiteX26" fmla="*/ 0 w 418322"/>
                  <a:gd name="connsiteY26" fmla="*/ 726921 h 1006858"/>
                  <a:gd name="connsiteX27" fmla="*/ 0 w 418322"/>
                  <a:gd name="connsiteY27" fmla="*/ 698161 h 1006858"/>
                  <a:gd name="connsiteX28" fmla="*/ 36327 w 418322"/>
                  <a:gd name="connsiteY28" fmla="*/ 635846 h 1006858"/>
                  <a:gd name="connsiteX29" fmla="*/ 10516 w 418322"/>
                  <a:gd name="connsiteY29" fmla="*/ 596540 h 1006858"/>
                  <a:gd name="connsiteX30" fmla="*/ 0 w 418322"/>
                  <a:gd name="connsiteY30" fmla="*/ 563945 h 1006858"/>
                  <a:gd name="connsiteX31" fmla="*/ 0 w 418322"/>
                  <a:gd name="connsiteY31" fmla="*/ 533267 h 1006858"/>
                  <a:gd name="connsiteX32" fmla="*/ 41585 w 418322"/>
                  <a:gd name="connsiteY32" fmla="*/ 460406 h 1006858"/>
                  <a:gd name="connsiteX33" fmla="*/ 77434 w 418322"/>
                  <a:gd name="connsiteY33" fmla="*/ 334818 h 1006858"/>
                  <a:gd name="connsiteX34" fmla="*/ 74088 w 418322"/>
                  <a:gd name="connsiteY34" fmla="*/ 327149 h 1006858"/>
                  <a:gd name="connsiteX35" fmla="*/ 120931 w 418322"/>
                  <a:gd name="connsiteY35" fmla="*/ 198685 h 1006858"/>
                  <a:gd name="connsiteX36" fmla="*/ 130491 w 418322"/>
                  <a:gd name="connsiteY36" fmla="*/ 184784 h 1006858"/>
                  <a:gd name="connsiteX37" fmla="*/ 204580 w 418322"/>
                  <a:gd name="connsiteY37" fmla="*/ 93708 h 1006858"/>
                  <a:gd name="connsiteX38" fmla="*/ 265762 w 418322"/>
                  <a:gd name="connsiteY38" fmla="*/ 98022 h 1006858"/>
                  <a:gd name="connsiteX39" fmla="*/ 269586 w 418322"/>
                  <a:gd name="connsiteY39" fmla="*/ 88915 h 1006858"/>
                  <a:gd name="connsiteX40" fmla="*/ 336983 w 418322"/>
                  <a:gd name="connsiteY40" fmla="*/ 29476 h 1006858"/>
                  <a:gd name="connsiteX41" fmla="*/ 353713 w 418322"/>
                  <a:gd name="connsiteY41" fmla="*/ 25162 h 1006858"/>
                  <a:gd name="connsiteX0" fmla="*/ 353713 w 418322"/>
                  <a:gd name="connsiteY0" fmla="*/ 25162 h 1006858"/>
                  <a:gd name="connsiteX1" fmla="*/ 380480 w 418322"/>
                  <a:gd name="connsiteY1" fmla="*/ 25162 h 1006858"/>
                  <a:gd name="connsiteX2" fmla="*/ 407666 w 418322"/>
                  <a:gd name="connsiteY2" fmla="*/ 33611 h 1006858"/>
                  <a:gd name="connsiteX3" fmla="*/ 418322 w 418322"/>
                  <a:gd name="connsiteY3" fmla="*/ 40726 h 1006858"/>
                  <a:gd name="connsiteX4" fmla="*/ 418322 w 418322"/>
                  <a:gd name="connsiteY4" fmla="*/ 79134 h 1006858"/>
                  <a:gd name="connsiteX5" fmla="*/ 411071 w 418322"/>
                  <a:gd name="connsiteY5" fmla="*/ 75014 h 1006858"/>
                  <a:gd name="connsiteX6" fmla="*/ 353713 w 418322"/>
                  <a:gd name="connsiteY6" fmla="*/ 59196 h 1006858"/>
                  <a:gd name="connsiteX7" fmla="*/ 229435 w 418322"/>
                  <a:gd name="connsiteY7" fmla="*/ 884626 h 1006858"/>
                  <a:gd name="connsiteX8" fmla="*/ 249033 w 418322"/>
                  <a:gd name="connsiteY8" fmla="*/ 876956 h 1006858"/>
                  <a:gd name="connsiteX9" fmla="*/ 348455 w 418322"/>
                  <a:gd name="connsiteY9" fmla="*/ 974263 h 1006858"/>
                  <a:gd name="connsiteX10" fmla="*/ 407606 w 418322"/>
                  <a:gd name="connsiteY10" fmla="*/ 952992 h 1006858"/>
                  <a:gd name="connsiteX11" fmla="*/ 418322 w 418322"/>
                  <a:gd name="connsiteY11" fmla="*/ 940045 h 1006858"/>
                  <a:gd name="connsiteX12" fmla="*/ 418322 w 418322"/>
                  <a:gd name="connsiteY12" fmla="*/ 984243 h 1006858"/>
                  <a:gd name="connsiteX13" fmla="*/ 411355 w 418322"/>
                  <a:gd name="connsiteY13" fmla="*/ 990081 h 1006858"/>
                  <a:gd name="connsiteX14" fmla="*/ 369486 w 418322"/>
                  <a:gd name="connsiteY14" fmla="*/ 1005420 h 1006858"/>
                  <a:gd name="connsiteX15" fmla="*/ 365184 w 418322"/>
                  <a:gd name="connsiteY15" fmla="*/ 1006858 h 1006858"/>
                  <a:gd name="connsiteX16" fmla="*/ 334593 w 418322"/>
                  <a:gd name="connsiteY16" fmla="*/ 1006858 h 1006858"/>
                  <a:gd name="connsiteX17" fmla="*/ 329335 w 418322"/>
                  <a:gd name="connsiteY17" fmla="*/ 1004941 h 1006858"/>
                  <a:gd name="connsiteX18" fmla="*/ 267674 w 418322"/>
                  <a:gd name="connsiteY18" fmla="*/ 974263 h 1006858"/>
                  <a:gd name="connsiteX19" fmla="*/ 234693 w 418322"/>
                  <a:gd name="connsiteY19" fmla="*/ 924411 h 1006858"/>
                  <a:gd name="connsiteX20" fmla="*/ 123799 w 418322"/>
                  <a:gd name="connsiteY20" fmla="*/ 923932 h 1006858"/>
                  <a:gd name="connsiteX21" fmla="*/ 86038 w 418322"/>
                  <a:gd name="connsiteY21" fmla="*/ 810807 h 1006858"/>
                  <a:gd name="connsiteX22" fmla="*/ 85082 w 418322"/>
                  <a:gd name="connsiteY22" fmla="*/ 809848 h 1006858"/>
                  <a:gd name="connsiteX23" fmla="*/ 78390 w 418322"/>
                  <a:gd name="connsiteY23" fmla="*/ 808410 h 1006858"/>
                  <a:gd name="connsiteX24" fmla="*/ 1912 w 418322"/>
                  <a:gd name="connsiteY24" fmla="*/ 731236 h 1006858"/>
                  <a:gd name="connsiteX25" fmla="*/ 0 w 418322"/>
                  <a:gd name="connsiteY25" fmla="*/ 726921 h 1006858"/>
                  <a:gd name="connsiteX26" fmla="*/ 0 w 418322"/>
                  <a:gd name="connsiteY26" fmla="*/ 698161 h 1006858"/>
                  <a:gd name="connsiteX27" fmla="*/ 36327 w 418322"/>
                  <a:gd name="connsiteY27" fmla="*/ 635846 h 1006858"/>
                  <a:gd name="connsiteX28" fmla="*/ 10516 w 418322"/>
                  <a:gd name="connsiteY28" fmla="*/ 596540 h 1006858"/>
                  <a:gd name="connsiteX29" fmla="*/ 0 w 418322"/>
                  <a:gd name="connsiteY29" fmla="*/ 563945 h 1006858"/>
                  <a:gd name="connsiteX30" fmla="*/ 0 w 418322"/>
                  <a:gd name="connsiteY30" fmla="*/ 533267 h 1006858"/>
                  <a:gd name="connsiteX31" fmla="*/ 41585 w 418322"/>
                  <a:gd name="connsiteY31" fmla="*/ 460406 h 1006858"/>
                  <a:gd name="connsiteX32" fmla="*/ 77434 w 418322"/>
                  <a:gd name="connsiteY32" fmla="*/ 334818 h 1006858"/>
                  <a:gd name="connsiteX33" fmla="*/ 74088 w 418322"/>
                  <a:gd name="connsiteY33" fmla="*/ 327149 h 1006858"/>
                  <a:gd name="connsiteX34" fmla="*/ 120931 w 418322"/>
                  <a:gd name="connsiteY34" fmla="*/ 198685 h 1006858"/>
                  <a:gd name="connsiteX35" fmla="*/ 130491 w 418322"/>
                  <a:gd name="connsiteY35" fmla="*/ 184784 h 1006858"/>
                  <a:gd name="connsiteX36" fmla="*/ 204580 w 418322"/>
                  <a:gd name="connsiteY36" fmla="*/ 93708 h 1006858"/>
                  <a:gd name="connsiteX37" fmla="*/ 265762 w 418322"/>
                  <a:gd name="connsiteY37" fmla="*/ 98022 h 1006858"/>
                  <a:gd name="connsiteX38" fmla="*/ 269586 w 418322"/>
                  <a:gd name="connsiteY38" fmla="*/ 88915 h 1006858"/>
                  <a:gd name="connsiteX39" fmla="*/ 336983 w 418322"/>
                  <a:gd name="connsiteY39" fmla="*/ 29476 h 1006858"/>
                  <a:gd name="connsiteX40" fmla="*/ 353713 w 418322"/>
                  <a:gd name="connsiteY40" fmla="*/ 25162 h 1006858"/>
                  <a:gd name="connsiteX0" fmla="*/ 353713 w 418322"/>
                  <a:gd name="connsiteY0" fmla="*/ 25162 h 1006858"/>
                  <a:gd name="connsiteX1" fmla="*/ 380480 w 418322"/>
                  <a:gd name="connsiteY1" fmla="*/ 25162 h 1006858"/>
                  <a:gd name="connsiteX2" fmla="*/ 407666 w 418322"/>
                  <a:gd name="connsiteY2" fmla="*/ 33611 h 1006858"/>
                  <a:gd name="connsiteX3" fmla="*/ 418322 w 418322"/>
                  <a:gd name="connsiteY3" fmla="*/ 40726 h 1006858"/>
                  <a:gd name="connsiteX4" fmla="*/ 418322 w 418322"/>
                  <a:gd name="connsiteY4" fmla="*/ 79134 h 1006858"/>
                  <a:gd name="connsiteX5" fmla="*/ 411071 w 418322"/>
                  <a:gd name="connsiteY5" fmla="*/ 75014 h 1006858"/>
                  <a:gd name="connsiteX6" fmla="*/ 353713 w 418322"/>
                  <a:gd name="connsiteY6" fmla="*/ 59196 h 1006858"/>
                  <a:gd name="connsiteX7" fmla="*/ 229435 w 418322"/>
                  <a:gd name="connsiteY7" fmla="*/ 884626 h 1006858"/>
                  <a:gd name="connsiteX8" fmla="*/ 348455 w 418322"/>
                  <a:gd name="connsiteY8" fmla="*/ 974263 h 1006858"/>
                  <a:gd name="connsiteX9" fmla="*/ 407606 w 418322"/>
                  <a:gd name="connsiteY9" fmla="*/ 952992 h 1006858"/>
                  <a:gd name="connsiteX10" fmla="*/ 418322 w 418322"/>
                  <a:gd name="connsiteY10" fmla="*/ 940045 h 1006858"/>
                  <a:gd name="connsiteX11" fmla="*/ 418322 w 418322"/>
                  <a:gd name="connsiteY11" fmla="*/ 984243 h 1006858"/>
                  <a:gd name="connsiteX12" fmla="*/ 411355 w 418322"/>
                  <a:gd name="connsiteY12" fmla="*/ 990081 h 1006858"/>
                  <a:gd name="connsiteX13" fmla="*/ 369486 w 418322"/>
                  <a:gd name="connsiteY13" fmla="*/ 1005420 h 1006858"/>
                  <a:gd name="connsiteX14" fmla="*/ 365184 w 418322"/>
                  <a:gd name="connsiteY14" fmla="*/ 1006858 h 1006858"/>
                  <a:gd name="connsiteX15" fmla="*/ 334593 w 418322"/>
                  <a:gd name="connsiteY15" fmla="*/ 1006858 h 1006858"/>
                  <a:gd name="connsiteX16" fmla="*/ 329335 w 418322"/>
                  <a:gd name="connsiteY16" fmla="*/ 1004941 h 1006858"/>
                  <a:gd name="connsiteX17" fmla="*/ 267674 w 418322"/>
                  <a:gd name="connsiteY17" fmla="*/ 974263 h 1006858"/>
                  <a:gd name="connsiteX18" fmla="*/ 234693 w 418322"/>
                  <a:gd name="connsiteY18" fmla="*/ 924411 h 1006858"/>
                  <a:gd name="connsiteX19" fmla="*/ 123799 w 418322"/>
                  <a:gd name="connsiteY19" fmla="*/ 923932 h 1006858"/>
                  <a:gd name="connsiteX20" fmla="*/ 86038 w 418322"/>
                  <a:gd name="connsiteY20" fmla="*/ 810807 h 1006858"/>
                  <a:gd name="connsiteX21" fmla="*/ 85082 w 418322"/>
                  <a:gd name="connsiteY21" fmla="*/ 809848 h 1006858"/>
                  <a:gd name="connsiteX22" fmla="*/ 78390 w 418322"/>
                  <a:gd name="connsiteY22" fmla="*/ 808410 h 1006858"/>
                  <a:gd name="connsiteX23" fmla="*/ 1912 w 418322"/>
                  <a:gd name="connsiteY23" fmla="*/ 731236 h 1006858"/>
                  <a:gd name="connsiteX24" fmla="*/ 0 w 418322"/>
                  <a:gd name="connsiteY24" fmla="*/ 726921 h 1006858"/>
                  <a:gd name="connsiteX25" fmla="*/ 0 w 418322"/>
                  <a:gd name="connsiteY25" fmla="*/ 698161 h 1006858"/>
                  <a:gd name="connsiteX26" fmla="*/ 36327 w 418322"/>
                  <a:gd name="connsiteY26" fmla="*/ 635846 h 1006858"/>
                  <a:gd name="connsiteX27" fmla="*/ 10516 w 418322"/>
                  <a:gd name="connsiteY27" fmla="*/ 596540 h 1006858"/>
                  <a:gd name="connsiteX28" fmla="*/ 0 w 418322"/>
                  <a:gd name="connsiteY28" fmla="*/ 563945 h 1006858"/>
                  <a:gd name="connsiteX29" fmla="*/ 0 w 418322"/>
                  <a:gd name="connsiteY29" fmla="*/ 533267 h 1006858"/>
                  <a:gd name="connsiteX30" fmla="*/ 41585 w 418322"/>
                  <a:gd name="connsiteY30" fmla="*/ 460406 h 1006858"/>
                  <a:gd name="connsiteX31" fmla="*/ 77434 w 418322"/>
                  <a:gd name="connsiteY31" fmla="*/ 334818 h 1006858"/>
                  <a:gd name="connsiteX32" fmla="*/ 74088 w 418322"/>
                  <a:gd name="connsiteY32" fmla="*/ 327149 h 1006858"/>
                  <a:gd name="connsiteX33" fmla="*/ 120931 w 418322"/>
                  <a:gd name="connsiteY33" fmla="*/ 198685 h 1006858"/>
                  <a:gd name="connsiteX34" fmla="*/ 130491 w 418322"/>
                  <a:gd name="connsiteY34" fmla="*/ 184784 h 1006858"/>
                  <a:gd name="connsiteX35" fmla="*/ 204580 w 418322"/>
                  <a:gd name="connsiteY35" fmla="*/ 93708 h 1006858"/>
                  <a:gd name="connsiteX36" fmla="*/ 265762 w 418322"/>
                  <a:gd name="connsiteY36" fmla="*/ 98022 h 1006858"/>
                  <a:gd name="connsiteX37" fmla="*/ 269586 w 418322"/>
                  <a:gd name="connsiteY37" fmla="*/ 88915 h 1006858"/>
                  <a:gd name="connsiteX38" fmla="*/ 336983 w 418322"/>
                  <a:gd name="connsiteY38" fmla="*/ 29476 h 1006858"/>
                  <a:gd name="connsiteX39" fmla="*/ 353713 w 418322"/>
                  <a:gd name="connsiteY39" fmla="*/ 25162 h 1006858"/>
                  <a:gd name="connsiteX0" fmla="*/ 353713 w 418322"/>
                  <a:gd name="connsiteY0" fmla="*/ 31799 h 1044729"/>
                  <a:gd name="connsiteX1" fmla="*/ 380480 w 418322"/>
                  <a:gd name="connsiteY1" fmla="*/ 31799 h 1044729"/>
                  <a:gd name="connsiteX2" fmla="*/ 407666 w 418322"/>
                  <a:gd name="connsiteY2" fmla="*/ 40248 h 1044729"/>
                  <a:gd name="connsiteX3" fmla="*/ 418322 w 418322"/>
                  <a:gd name="connsiteY3" fmla="*/ 47363 h 1044729"/>
                  <a:gd name="connsiteX4" fmla="*/ 418322 w 418322"/>
                  <a:gd name="connsiteY4" fmla="*/ 85771 h 1044729"/>
                  <a:gd name="connsiteX5" fmla="*/ 411071 w 418322"/>
                  <a:gd name="connsiteY5" fmla="*/ 81651 h 1044729"/>
                  <a:gd name="connsiteX6" fmla="*/ 353713 w 418322"/>
                  <a:gd name="connsiteY6" fmla="*/ 65833 h 1044729"/>
                  <a:gd name="connsiteX7" fmla="*/ 348455 w 418322"/>
                  <a:gd name="connsiteY7" fmla="*/ 980900 h 1044729"/>
                  <a:gd name="connsiteX8" fmla="*/ 407606 w 418322"/>
                  <a:gd name="connsiteY8" fmla="*/ 959629 h 1044729"/>
                  <a:gd name="connsiteX9" fmla="*/ 418322 w 418322"/>
                  <a:gd name="connsiteY9" fmla="*/ 946682 h 1044729"/>
                  <a:gd name="connsiteX10" fmla="*/ 418322 w 418322"/>
                  <a:gd name="connsiteY10" fmla="*/ 990880 h 1044729"/>
                  <a:gd name="connsiteX11" fmla="*/ 411355 w 418322"/>
                  <a:gd name="connsiteY11" fmla="*/ 996718 h 1044729"/>
                  <a:gd name="connsiteX12" fmla="*/ 369486 w 418322"/>
                  <a:gd name="connsiteY12" fmla="*/ 1012057 h 1044729"/>
                  <a:gd name="connsiteX13" fmla="*/ 365184 w 418322"/>
                  <a:gd name="connsiteY13" fmla="*/ 1013495 h 1044729"/>
                  <a:gd name="connsiteX14" fmla="*/ 334593 w 418322"/>
                  <a:gd name="connsiteY14" fmla="*/ 1013495 h 1044729"/>
                  <a:gd name="connsiteX15" fmla="*/ 329335 w 418322"/>
                  <a:gd name="connsiteY15" fmla="*/ 1011578 h 1044729"/>
                  <a:gd name="connsiteX16" fmla="*/ 267674 w 418322"/>
                  <a:gd name="connsiteY16" fmla="*/ 980900 h 1044729"/>
                  <a:gd name="connsiteX17" fmla="*/ 234693 w 418322"/>
                  <a:gd name="connsiteY17" fmla="*/ 931048 h 1044729"/>
                  <a:gd name="connsiteX18" fmla="*/ 123799 w 418322"/>
                  <a:gd name="connsiteY18" fmla="*/ 930569 h 1044729"/>
                  <a:gd name="connsiteX19" fmla="*/ 86038 w 418322"/>
                  <a:gd name="connsiteY19" fmla="*/ 817444 h 1044729"/>
                  <a:gd name="connsiteX20" fmla="*/ 85082 w 418322"/>
                  <a:gd name="connsiteY20" fmla="*/ 816485 h 1044729"/>
                  <a:gd name="connsiteX21" fmla="*/ 78390 w 418322"/>
                  <a:gd name="connsiteY21" fmla="*/ 815047 h 1044729"/>
                  <a:gd name="connsiteX22" fmla="*/ 1912 w 418322"/>
                  <a:gd name="connsiteY22" fmla="*/ 737873 h 1044729"/>
                  <a:gd name="connsiteX23" fmla="*/ 0 w 418322"/>
                  <a:gd name="connsiteY23" fmla="*/ 733558 h 1044729"/>
                  <a:gd name="connsiteX24" fmla="*/ 0 w 418322"/>
                  <a:gd name="connsiteY24" fmla="*/ 704798 h 1044729"/>
                  <a:gd name="connsiteX25" fmla="*/ 36327 w 418322"/>
                  <a:gd name="connsiteY25" fmla="*/ 642483 h 1044729"/>
                  <a:gd name="connsiteX26" fmla="*/ 10516 w 418322"/>
                  <a:gd name="connsiteY26" fmla="*/ 603177 h 1044729"/>
                  <a:gd name="connsiteX27" fmla="*/ 0 w 418322"/>
                  <a:gd name="connsiteY27" fmla="*/ 570582 h 1044729"/>
                  <a:gd name="connsiteX28" fmla="*/ 0 w 418322"/>
                  <a:gd name="connsiteY28" fmla="*/ 539904 h 1044729"/>
                  <a:gd name="connsiteX29" fmla="*/ 41585 w 418322"/>
                  <a:gd name="connsiteY29" fmla="*/ 467043 h 1044729"/>
                  <a:gd name="connsiteX30" fmla="*/ 77434 w 418322"/>
                  <a:gd name="connsiteY30" fmla="*/ 341455 h 1044729"/>
                  <a:gd name="connsiteX31" fmla="*/ 74088 w 418322"/>
                  <a:gd name="connsiteY31" fmla="*/ 333786 h 1044729"/>
                  <a:gd name="connsiteX32" fmla="*/ 120931 w 418322"/>
                  <a:gd name="connsiteY32" fmla="*/ 205322 h 1044729"/>
                  <a:gd name="connsiteX33" fmla="*/ 130491 w 418322"/>
                  <a:gd name="connsiteY33" fmla="*/ 191421 h 1044729"/>
                  <a:gd name="connsiteX34" fmla="*/ 204580 w 418322"/>
                  <a:gd name="connsiteY34" fmla="*/ 100345 h 1044729"/>
                  <a:gd name="connsiteX35" fmla="*/ 265762 w 418322"/>
                  <a:gd name="connsiteY35" fmla="*/ 104659 h 1044729"/>
                  <a:gd name="connsiteX36" fmla="*/ 269586 w 418322"/>
                  <a:gd name="connsiteY36" fmla="*/ 95552 h 1044729"/>
                  <a:gd name="connsiteX37" fmla="*/ 336983 w 418322"/>
                  <a:gd name="connsiteY37" fmla="*/ 36113 h 1044729"/>
                  <a:gd name="connsiteX38" fmla="*/ 353713 w 418322"/>
                  <a:gd name="connsiteY38" fmla="*/ 31799 h 1044729"/>
                  <a:gd name="connsiteX0" fmla="*/ 353713 w 418322"/>
                  <a:gd name="connsiteY0" fmla="*/ 30225 h 1011921"/>
                  <a:gd name="connsiteX1" fmla="*/ 380480 w 418322"/>
                  <a:gd name="connsiteY1" fmla="*/ 30225 h 1011921"/>
                  <a:gd name="connsiteX2" fmla="*/ 407666 w 418322"/>
                  <a:gd name="connsiteY2" fmla="*/ 38674 h 1011921"/>
                  <a:gd name="connsiteX3" fmla="*/ 418322 w 418322"/>
                  <a:gd name="connsiteY3" fmla="*/ 45789 h 1011921"/>
                  <a:gd name="connsiteX4" fmla="*/ 418322 w 418322"/>
                  <a:gd name="connsiteY4" fmla="*/ 84197 h 1011921"/>
                  <a:gd name="connsiteX5" fmla="*/ 411071 w 418322"/>
                  <a:gd name="connsiteY5" fmla="*/ 80077 h 1011921"/>
                  <a:gd name="connsiteX6" fmla="*/ 353713 w 418322"/>
                  <a:gd name="connsiteY6" fmla="*/ 64259 h 1011921"/>
                  <a:gd name="connsiteX7" fmla="*/ 407606 w 418322"/>
                  <a:gd name="connsiteY7" fmla="*/ 958055 h 1011921"/>
                  <a:gd name="connsiteX8" fmla="*/ 418322 w 418322"/>
                  <a:gd name="connsiteY8" fmla="*/ 945108 h 1011921"/>
                  <a:gd name="connsiteX9" fmla="*/ 418322 w 418322"/>
                  <a:gd name="connsiteY9" fmla="*/ 989306 h 1011921"/>
                  <a:gd name="connsiteX10" fmla="*/ 411355 w 418322"/>
                  <a:gd name="connsiteY10" fmla="*/ 995144 h 1011921"/>
                  <a:gd name="connsiteX11" fmla="*/ 369486 w 418322"/>
                  <a:gd name="connsiteY11" fmla="*/ 1010483 h 1011921"/>
                  <a:gd name="connsiteX12" fmla="*/ 365184 w 418322"/>
                  <a:gd name="connsiteY12" fmla="*/ 1011921 h 1011921"/>
                  <a:gd name="connsiteX13" fmla="*/ 334593 w 418322"/>
                  <a:gd name="connsiteY13" fmla="*/ 1011921 h 1011921"/>
                  <a:gd name="connsiteX14" fmla="*/ 329335 w 418322"/>
                  <a:gd name="connsiteY14" fmla="*/ 1010004 h 1011921"/>
                  <a:gd name="connsiteX15" fmla="*/ 267674 w 418322"/>
                  <a:gd name="connsiteY15" fmla="*/ 979326 h 1011921"/>
                  <a:gd name="connsiteX16" fmla="*/ 234693 w 418322"/>
                  <a:gd name="connsiteY16" fmla="*/ 929474 h 1011921"/>
                  <a:gd name="connsiteX17" fmla="*/ 123799 w 418322"/>
                  <a:gd name="connsiteY17" fmla="*/ 928995 h 1011921"/>
                  <a:gd name="connsiteX18" fmla="*/ 86038 w 418322"/>
                  <a:gd name="connsiteY18" fmla="*/ 815870 h 1011921"/>
                  <a:gd name="connsiteX19" fmla="*/ 85082 w 418322"/>
                  <a:gd name="connsiteY19" fmla="*/ 814911 h 1011921"/>
                  <a:gd name="connsiteX20" fmla="*/ 78390 w 418322"/>
                  <a:gd name="connsiteY20" fmla="*/ 813473 h 1011921"/>
                  <a:gd name="connsiteX21" fmla="*/ 1912 w 418322"/>
                  <a:gd name="connsiteY21" fmla="*/ 736299 h 1011921"/>
                  <a:gd name="connsiteX22" fmla="*/ 0 w 418322"/>
                  <a:gd name="connsiteY22" fmla="*/ 731984 h 1011921"/>
                  <a:gd name="connsiteX23" fmla="*/ 0 w 418322"/>
                  <a:gd name="connsiteY23" fmla="*/ 703224 h 1011921"/>
                  <a:gd name="connsiteX24" fmla="*/ 36327 w 418322"/>
                  <a:gd name="connsiteY24" fmla="*/ 640909 h 1011921"/>
                  <a:gd name="connsiteX25" fmla="*/ 10516 w 418322"/>
                  <a:gd name="connsiteY25" fmla="*/ 601603 h 1011921"/>
                  <a:gd name="connsiteX26" fmla="*/ 0 w 418322"/>
                  <a:gd name="connsiteY26" fmla="*/ 569008 h 1011921"/>
                  <a:gd name="connsiteX27" fmla="*/ 0 w 418322"/>
                  <a:gd name="connsiteY27" fmla="*/ 538330 h 1011921"/>
                  <a:gd name="connsiteX28" fmla="*/ 41585 w 418322"/>
                  <a:gd name="connsiteY28" fmla="*/ 465469 h 1011921"/>
                  <a:gd name="connsiteX29" fmla="*/ 77434 w 418322"/>
                  <a:gd name="connsiteY29" fmla="*/ 339881 h 1011921"/>
                  <a:gd name="connsiteX30" fmla="*/ 74088 w 418322"/>
                  <a:gd name="connsiteY30" fmla="*/ 332212 h 1011921"/>
                  <a:gd name="connsiteX31" fmla="*/ 120931 w 418322"/>
                  <a:gd name="connsiteY31" fmla="*/ 203748 h 1011921"/>
                  <a:gd name="connsiteX32" fmla="*/ 130491 w 418322"/>
                  <a:gd name="connsiteY32" fmla="*/ 189847 h 1011921"/>
                  <a:gd name="connsiteX33" fmla="*/ 204580 w 418322"/>
                  <a:gd name="connsiteY33" fmla="*/ 98771 h 1011921"/>
                  <a:gd name="connsiteX34" fmla="*/ 265762 w 418322"/>
                  <a:gd name="connsiteY34" fmla="*/ 103085 h 1011921"/>
                  <a:gd name="connsiteX35" fmla="*/ 269586 w 418322"/>
                  <a:gd name="connsiteY35" fmla="*/ 93978 h 1011921"/>
                  <a:gd name="connsiteX36" fmla="*/ 336983 w 418322"/>
                  <a:gd name="connsiteY36" fmla="*/ 34539 h 1011921"/>
                  <a:gd name="connsiteX37" fmla="*/ 353713 w 418322"/>
                  <a:gd name="connsiteY37" fmla="*/ 30225 h 1011921"/>
                  <a:gd name="connsiteX0" fmla="*/ 353713 w 418322"/>
                  <a:gd name="connsiteY0" fmla="*/ 30225 h 1011921"/>
                  <a:gd name="connsiteX1" fmla="*/ 380480 w 418322"/>
                  <a:gd name="connsiteY1" fmla="*/ 30225 h 1011921"/>
                  <a:gd name="connsiteX2" fmla="*/ 407666 w 418322"/>
                  <a:gd name="connsiteY2" fmla="*/ 38674 h 1011921"/>
                  <a:gd name="connsiteX3" fmla="*/ 418322 w 418322"/>
                  <a:gd name="connsiteY3" fmla="*/ 45789 h 1011921"/>
                  <a:gd name="connsiteX4" fmla="*/ 418322 w 418322"/>
                  <a:gd name="connsiteY4" fmla="*/ 84197 h 1011921"/>
                  <a:gd name="connsiteX5" fmla="*/ 411071 w 418322"/>
                  <a:gd name="connsiteY5" fmla="*/ 80077 h 1011921"/>
                  <a:gd name="connsiteX6" fmla="*/ 353713 w 418322"/>
                  <a:gd name="connsiteY6" fmla="*/ 64259 h 1011921"/>
                  <a:gd name="connsiteX7" fmla="*/ 407606 w 418322"/>
                  <a:gd name="connsiteY7" fmla="*/ 958055 h 1011921"/>
                  <a:gd name="connsiteX8" fmla="*/ 418322 w 418322"/>
                  <a:gd name="connsiteY8" fmla="*/ 989306 h 1011921"/>
                  <a:gd name="connsiteX9" fmla="*/ 411355 w 418322"/>
                  <a:gd name="connsiteY9" fmla="*/ 995144 h 1011921"/>
                  <a:gd name="connsiteX10" fmla="*/ 369486 w 418322"/>
                  <a:gd name="connsiteY10" fmla="*/ 1010483 h 1011921"/>
                  <a:gd name="connsiteX11" fmla="*/ 365184 w 418322"/>
                  <a:gd name="connsiteY11" fmla="*/ 1011921 h 1011921"/>
                  <a:gd name="connsiteX12" fmla="*/ 334593 w 418322"/>
                  <a:gd name="connsiteY12" fmla="*/ 1011921 h 1011921"/>
                  <a:gd name="connsiteX13" fmla="*/ 329335 w 418322"/>
                  <a:gd name="connsiteY13" fmla="*/ 1010004 h 1011921"/>
                  <a:gd name="connsiteX14" fmla="*/ 267674 w 418322"/>
                  <a:gd name="connsiteY14" fmla="*/ 979326 h 1011921"/>
                  <a:gd name="connsiteX15" fmla="*/ 234693 w 418322"/>
                  <a:gd name="connsiteY15" fmla="*/ 929474 h 1011921"/>
                  <a:gd name="connsiteX16" fmla="*/ 123799 w 418322"/>
                  <a:gd name="connsiteY16" fmla="*/ 928995 h 1011921"/>
                  <a:gd name="connsiteX17" fmla="*/ 86038 w 418322"/>
                  <a:gd name="connsiteY17" fmla="*/ 815870 h 1011921"/>
                  <a:gd name="connsiteX18" fmla="*/ 85082 w 418322"/>
                  <a:gd name="connsiteY18" fmla="*/ 814911 h 1011921"/>
                  <a:gd name="connsiteX19" fmla="*/ 78390 w 418322"/>
                  <a:gd name="connsiteY19" fmla="*/ 813473 h 1011921"/>
                  <a:gd name="connsiteX20" fmla="*/ 1912 w 418322"/>
                  <a:gd name="connsiteY20" fmla="*/ 736299 h 1011921"/>
                  <a:gd name="connsiteX21" fmla="*/ 0 w 418322"/>
                  <a:gd name="connsiteY21" fmla="*/ 731984 h 1011921"/>
                  <a:gd name="connsiteX22" fmla="*/ 0 w 418322"/>
                  <a:gd name="connsiteY22" fmla="*/ 703224 h 1011921"/>
                  <a:gd name="connsiteX23" fmla="*/ 36327 w 418322"/>
                  <a:gd name="connsiteY23" fmla="*/ 640909 h 1011921"/>
                  <a:gd name="connsiteX24" fmla="*/ 10516 w 418322"/>
                  <a:gd name="connsiteY24" fmla="*/ 601603 h 1011921"/>
                  <a:gd name="connsiteX25" fmla="*/ 0 w 418322"/>
                  <a:gd name="connsiteY25" fmla="*/ 569008 h 1011921"/>
                  <a:gd name="connsiteX26" fmla="*/ 0 w 418322"/>
                  <a:gd name="connsiteY26" fmla="*/ 538330 h 1011921"/>
                  <a:gd name="connsiteX27" fmla="*/ 41585 w 418322"/>
                  <a:gd name="connsiteY27" fmla="*/ 465469 h 1011921"/>
                  <a:gd name="connsiteX28" fmla="*/ 77434 w 418322"/>
                  <a:gd name="connsiteY28" fmla="*/ 339881 h 1011921"/>
                  <a:gd name="connsiteX29" fmla="*/ 74088 w 418322"/>
                  <a:gd name="connsiteY29" fmla="*/ 332212 h 1011921"/>
                  <a:gd name="connsiteX30" fmla="*/ 120931 w 418322"/>
                  <a:gd name="connsiteY30" fmla="*/ 203748 h 1011921"/>
                  <a:gd name="connsiteX31" fmla="*/ 130491 w 418322"/>
                  <a:gd name="connsiteY31" fmla="*/ 189847 h 1011921"/>
                  <a:gd name="connsiteX32" fmla="*/ 204580 w 418322"/>
                  <a:gd name="connsiteY32" fmla="*/ 98771 h 1011921"/>
                  <a:gd name="connsiteX33" fmla="*/ 265762 w 418322"/>
                  <a:gd name="connsiteY33" fmla="*/ 103085 h 1011921"/>
                  <a:gd name="connsiteX34" fmla="*/ 269586 w 418322"/>
                  <a:gd name="connsiteY34" fmla="*/ 93978 h 1011921"/>
                  <a:gd name="connsiteX35" fmla="*/ 336983 w 418322"/>
                  <a:gd name="connsiteY35" fmla="*/ 34539 h 1011921"/>
                  <a:gd name="connsiteX36" fmla="*/ 353713 w 418322"/>
                  <a:gd name="connsiteY36" fmla="*/ 30225 h 1011921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1071 w 418322"/>
                  <a:gd name="connsiteY5" fmla="*/ 49852 h 981696"/>
                  <a:gd name="connsiteX6" fmla="*/ 407606 w 418322"/>
                  <a:gd name="connsiteY6" fmla="*/ 927830 h 981696"/>
                  <a:gd name="connsiteX7" fmla="*/ 418322 w 418322"/>
                  <a:gd name="connsiteY7" fmla="*/ 959081 h 981696"/>
                  <a:gd name="connsiteX8" fmla="*/ 411355 w 418322"/>
                  <a:gd name="connsiteY8" fmla="*/ 964919 h 981696"/>
                  <a:gd name="connsiteX9" fmla="*/ 369486 w 418322"/>
                  <a:gd name="connsiteY9" fmla="*/ 980258 h 981696"/>
                  <a:gd name="connsiteX10" fmla="*/ 365184 w 418322"/>
                  <a:gd name="connsiteY10" fmla="*/ 981696 h 981696"/>
                  <a:gd name="connsiteX11" fmla="*/ 334593 w 418322"/>
                  <a:gd name="connsiteY11" fmla="*/ 981696 h 981696"/>
                  <a:gd name="connsiteX12" fmla="*/ 329335 w 418322"/>
                  <a:gd name="connsiteY12" fmla="*/ 979779 h 981696"/>
                  <a:gd name="connsiteX13" fmla="*/ 267674 w 418322"/>
                  <a:gd name="connsiteY13" fmla="*/ 949101 h 981696"/>
                  <a:gd name="connsiteX14" fmla="*/ 234693 w 418322"/>
                  <a:gd name="connsiteY14" fmla="*/ 899249 h 981696"/>
                  <a:gd name="connsiteX15" fmla="*/ 123799 w 418322"/>
                  <a:gd name="connsiteY15" fmla="*/ 898770 h 981696"/>
                  <a:gd name="connsiteX16" fmla="*/ 86038 w 418322"/>
                  <a:gd name="connsiteY16" fmla="*/ 785645 h 981696"/>
                  <a:gd name="connsiteX17" fmla="*/ 85082 w 418322"/>
                  <a:gd name="connsiteY17" fmla="*/ 784686 h 981696"/>
                  <a:gd name="connsiteX18" fmla="*/ 78390 w 418322"/>
                  <a:gd name="connsiteY18" fmla="*/ 783248 h 981696"/>
                  <a:gd name="connsiteX19" fmla="*/ 1912 w 418322"/>
                  <a:gd name="connsiteY19" fmla="*/ 706074 h 981696"/>
                  <a:gd name="connsiteX20" fmla="*/ 0 w 418322"/>
                  <a:gd name="connsiteY20" fmla="*/ 701759 h 981696"/>
                  <a:gd name="connsiteX21" fmla="*/ 0 w 418322"/>
                  <a:gd name="connsiteY21" fmla="*/ 672999 h 981696"/>
                  <a:gd name="connsiteX22" fmla="*/ 36327 w 418322"/>
                  <a:gd name="connsiteY22" fmla="*/ 610684 h 981696"/>
                  <a:gd name="connsiteX23" fmla="*/ 10516 w 418322"/>
                  <a:gd name="connsiteY23" fmla="*/ 571378 h 981696"/>
                  <a:gd name="connsiteX24" fmla="*/ 0 w 418322"/>
                  <a:gd name="connsiteY24" fmla="*/ 538783 h 981696"/>
                  <a:gd name="connsiteX25" fmla="*/ 0 w 418322"/>
                  <a:gd name="connsiteY25" fmla="*/ 508105 h 981696"/>
                  <a:gd name="connsiteX26" fmla="*/ 41585 w 418322"/>
                  <a:gd name="connsiteY26" fmla="*/ 435244 h 981696"/>
                  <a:gd name="connsiteX27" fmla="*/ 77434 w 418322"/>
                  <a:gd name="connsiteY27" fmla="*/ 309656 h 981696"/>
                  <a:gd name="connsiteX28" fmla="*/ 74088 w 418322"/>
                  <a:gd name="connsiteY28" fmla="*/ 301987 h 981696"/>
                  <a:gd name="connsiteX29" fmla="*/ 120931 w 418322"/>
                  <a:gd name="connsiteY29" fmla="*/ 173523 h 981696"/>
                  <a:gd name="connsiteX30" fmla="*/ 130491 w 418322"/>
                  <a:gd name="connsiteY30" fmla="*/ 159622 h 981696"/>
                  <a:gd name="connsiteX31" fmla="*/ 204580 w 418322"/>
                  <a:gd name="connsiteY31" fmla="*/ 68546 h 981696"/>
                  <a:gd name="connsiteX32" fmla="*/ 265762 w 418322"/>
                  <a:gd name="connsiteY32" fmla="*/ 72860 h 981696"/>
                  <a:gd name="connsiteX33" fmla="*/ 269586 w 418322"/>
                  <a:gd name="connsiteY33" fmla="*/ 63753 h 981696"/>
                  <a:gd name="connsiteX34" fmla="*/ 336983 w 418322"/>
                  <a:gd name="connsiteY34" fmla="*/ 4314 h 981696"/>
                  <a:gd name="connsiteX35" fmla="*/ 353713 w 418322"/>
                  <a:gd name="connsiteY35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07606 w 418322"/>
                  <a:gd name="connsiteY5" fmla="*/ 927830 h 981696"/>
                  <a:gd name="connsiteX6" fmla="*/ 418322 w 418322"/>
                  <a:gd name="connsiteY6" fmla="*/ 959081 h 981696"/>
                  <a:gd name="connsiteX7" fmla="*/ 411355 w 418322"/>
                  <a:gd name="connsiteY7" fmla="*/ 964919 h 981696"/>
                  <a:gd name="connsiteX8" fmla="*/ 369486 w 418322"/>
                  <a:gd name="connsiteY8" fmla="*/ 980258 h 981696"/>
                  <a:gd name="connsiteX9" fmla="*/ 365184 w 418322"/>
                  <a:gd name="connsiteY9" fmla="*/ 981696 h 981696"/>
                  <a:gd name="connsiteX10" fmla="*/ 334593 w 418322"/>
                  <a:gd name="connsiteY10" fmla="*/ 981696 h 981696"/>
                  <a:gd name="connsiteX11" fmla="*/ 329335 w 418322"/>
                  <a:gd name="connsiteY11" fmla="*/ 979779 h 981696"/>
                  <a:gd name="connsiteX12" fmla="*/ 267674 w 418322"/>
                  <a:gd name="connsiteY12" fmla="*/ 949101 h 981696"/>
                  <a:gd name="connsiteX13" fmla="*/ 234693 w 418322"/>
                  <a:gd name="connsiteY13" fmla="*/ 899249 h 981696"/>
                  <a:gd name="connsiteX14" fmla="*/ 123799 w 418322"/>
                  <a:gd name="connsiteY14" fmla="*/ 898770 h 981696"/>
                  <a:gd name="connsiteX15" fmla="*/ 86038 w 418322"/>
                  <a:gd name="connsiteY15" fmla="*/ 785645 h 981696"/>
                  <a:gd name="connsiteX16" fmla="*/ 85082 w 418322"/>
                  <a:gd name="connsiteY16" fmla="*/ 784686 h 981696"/>
                  <a:gd name="connsiteX17" fmla="*/ 78390 w 418322"/>
                  <a:gd name="connsiteY17" fmla="*/ 783248 h 981696"/>
                  <a:gd name="connsiteX18" fmla="*/ 1912 w 418322"/>
                  <a:gd name="connsiteY18" fmla="*/ 706074 h 981696"/>
                  <a:gd name="connsiteX19" fmla="*/ 0 w 418322"/>
                  <a:gd name="connsiteY19" fmla="*/ 701759 h 981696"/>
                  <a:gd name="connsiteX20" fmla="*/ 0 w 418322"/>
                  <a:gd name="connsiteY20" fmla="*/ 672999 h 981696"/>
                  <a:gd name="connsiteX21" fmla="*/ 36327 w 418322"/>
                  <a:gd name="connsiteY21" fmla="*/ 610684 h 981696"/>
                  <a:gd name="connsiteX22" fmla="*/ 10516 w 418322"/>
                  <a:gd name="connsiteY22" fmla="*/ 571378 h 981696"/>
                  <a:gd name="connsiteX23" fmla="*/ 0 w 418322"/>
                  <a:gd name="connsiteY23" fmla="*/ 538783 h 981696"/>
                  <a:gd name="connsiteX24" fmla="*/ 0 w 418322"/>
                  <a:gd name="connsiteY24" fmla="*/ 508105 h 981696"/>
                  <a:gd name="connsiteX25" fmla="*/ 41585 w 418322"/>
                  <a:gd name="connsiteY25" fmla="*/ 435244 h 981696"/>
                  <a:gd name="connsiteX26" fmla="*/ 77434 w 418322"/>
                  <a:gd name="connsiteY26" fmla="*/ 309656 h 981696"/>
                  <a:gd name="connsiteX27" fmla="*/ 74088 w 418322"/>
                  <a:gd name="connsiteY27" fmla="*/ 301987 h 981696"/>
                  <a:gd name="connsiteX28" fmla="*/ 120931 w 418322"/>
                  <a:gd name="connsiteY28" fmla="*/ 173523 h 981696"/>
                  <a:gd name="connsiteX29" fmla="*/ 130491 w 418322"/>
                  <a:gd name="connsiteY29" fmla="*/ 159622 h 981696"/>
                  <a:gd name="connsiteX30" fmla="*/ 204580 w 418322"/>
                  <a:gd name="connsiteY30" fmla="*/ 68546 h 981696"/>
                  <a:gd name="connsiteX31" fmla="*/ 265762 w 418322"/>
                  <a:gd name="connsiteY31" fmla="*/ 72860 h 981696"/>
                  <a:gd name="connsiteX32" fmla="*/ 269586 w 418322"/>
                  <a:gd name="connsiteY32" fmla="*/ 63753 h 981696"/>
                  <a:gd name="connsiteX33" fmla="*/ 336983 w 418322"/>
                  <a:gd name="connsiteY33" fmla="*/ 4314 h 981696"/>
                  <a:gd name="connsiteX34" fmla="*/ 353713 w 418322"/>
                  <a:gd name="connsiteY34" fmla="*/ 0 h 981696"/>
                  <a:gd name="connsiteX0" fmla="*/ 353713 w 418322"/>
                  <a:gd name="connsiteY0" fmla="*/ 0 h 981696"/>
                  <a:gd name="connsiteX1" fmla="*/ 380480 w 418322"/>
                  <a:gd name="connsiteY1" fmla="*/ 0 h 981696"/>
                  <a:gd name="connsiteX2" fmla="*/ 407666 w 418322"/>
                  <a:gd name="connsiteY2" fmla="*/ 8449 h 981696"/>
                  <a:gd name="connsiteX3" fmla="*/ 418322 w 418322"/>
                  <a:gd name="connsiteY3" fmla="*/ 15564 h 981696"/>
                  <a:gd name="connsiteX4" fmla="*/ 418322 w 418322"/>
                  <a:gd name="connsiteY4" fmla="*/ 53972 h 981696"/>
                  <a:gd name="connsiteX5" fmla="*/ 418322 w 418322"/>
                  <a:gd name="connsiteY5" fmla="*/ 959081 h 981696"/>
                  <a:gd name="connsiteX6" fmla="*/ 411355 w 418322"/>
                  <a:gd name="connsiteY6" fmla="*/ 964919 h 981696"/>
                  <a:gd name="connsiteX7" fmla="*/ 369486 w 418322"/>
                  <a:gd name="connsiteY7" fmla="*/ 980258 h 981696"/>
                  <a:gd name="connsiteX8" fmla="*/ 365184 w 418322"/>
                  <a:gd name="connsiteY8" fmla="*/ 981696 h 981696"/>
                  <a:gd name="connsiteX9" fmla="*/ 334593 w 418322"/>
                  <a:gd name="connsiteY9" fmla="*/ 981696 h 981696"/>
                  <a:gd name="connsiteX10" fmla="*/ 329335 w 418322"/>
                  <a:gd name="connsiteY10" fmla="*/ 979779 h 981696"/>
                  <a:gd name="connsiteX11" fmla="*/ 267674 w 418322"/>
                  <a:gd name="connsiteY11" fmla="*/ 949101 h 981696"/>
                  <a:gd name="connsiteX12" fmla="*/ 234693 w 418322"/>
                  <a:gd name="connsiteY12" fmla="*/ 899249 h 981696"/>
                  <a:gd name="connsiteX13" fmla="*/ 123799 w 418322"/>
                  <a:gd name="connsiteY13" fmla="*/ 898770 h 981696"/>
                  <a:gd name="connsiteX14" fmla="*/ 86038 w 418322"/>
                  <a:gd name="connsiteY14" fmla="*/ 785645 h 981696"/>
                  <a:gd name="connsiteX15" fmla="*/ 85082 w 418322"/>
                  <a:gd name="connsiteY15" fmla="*/ 784686 h 981696"/>
                  <a:gd name="connsiteX16" fmla="*/ 78390 w 418322"/>
                  <a:gd name="connsiteY16" fmla="*/ 783248 h 981696"/>
                  <a:gd name="connsiteX17" fmla="*/ 1912 w 418322"/>
                  <a:gd name="connsiteY17" fmla="*/ 706074 h 981696"/>
                  <a:gd name="connsiteX18" fmla="*/ 0 w 418322"/>
                  <a:gd name="connsiteY18" fmla="*/ 701759 h 981696"/>
                  <a:gd name="connsiteX19" fmla="*/ 0 w 418322"/>
                  <a:gd name="connsiteY19" fmla="*/ 672999 h 981696"/>
                  <a:gd name="connsiteX20" fmla="*/ 36327 w 418322"/>
                  <a:gd name="connsiteY20" fmla="*/ 610684 h 981696"/>
                  <a:gd name="connsiteX21" fmla="*/ 10516 w 418322"/>
                  <a:gd name="connsiteY21" fmla="*/ 571378 h 981696"/>
                  <a:gd name="connsiteX22" fmla="*/ 0 w 418322"/>
                  <a:gd name="connsiteY22" fmla="*/ 538783 h 981696"/>
                  <a:gd name="connsiteX23" fmla="*/ 0 w 418322"/>
                  <a:gd name="connsiteY23" fmla="*/ 508105 h 981696"/>
                  <a:gd name="connsiteX24" fmla="*/ 41585 w 418322"/>
                  <a:gd name="connsiteY24" fmla="*/ 435244 h 981696"/>
                  <a:gd name="connsiteX25" fmla="*/ 77434 w 418322"/>
                  <a:gd name="connsiteY25" fmla="*/ 309656 h 981696"/>
                  <a:gd name="connsiteX26" fmla="*/ 74088 w 418322"/>
                  <a:gd name="connsiteY26" fmla="*/ 301987 h 981696"/>
                  <a:gd name="connsiteX27" fmla="*/ 120931 w 418322"/>
                  <a:gd name="connsiteY27" fmla="*/ 173523 h 981696"/>
                  <a:gd name="connsiteX28" fmla="*/ 130491 w 418322"/>
                  <a:gd name="connsiteY28" fmla="*/ 159622 h 981696"/>
                  <a:gd name="connsiteX29" fmla="*/ 204580 w 418322"/>
                  <a:gd name="connsiteY29" fmla="*/ 68546 h 981696"/>
                  <a:gd name="connsiteX30" fmla="*/ 265762 w 418322"/>
                  <a:gd name="connsiteY30" fmla="*/ 72860 h 981696"/>
                  <a:gd name="connsiteX31" fmla="*/ 269586 w 418322"/>
                  <a:gd name="connsiteY31" fmla="*/ 63753 h 981696"/>
                  <a:gd name="connsiteX32" fmla="*/ 336983 w 418322"/>
                  <a:gd name="connsiteY32" fmla="*/ 4314 h 981696"/>
                  <a:gd name="connsiteX33" fmla="*/ 353713 w 418322"/>
                  <a:gd name="connsiteY33" fmla="*/ 0 h 98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18322" h="981696">
                    <a:moveTo>
                      <a:pt x="353713" y="0"/>
                    </a:moveTo>
                    <a:lnTo>
                      <a:pt x="380480" y="0"/>
                    </a:lnTo>
                    <a:cubicBezTo>
                      <a:pt x="389801" y="2157"/>
                      <a:pt x="399002" y="4674"/>
                      <a:pt x="407666" y="8449"/>
                    </a:cubicBezTo>
                    <a:lnTo>
                      <a:pt x="418322" y="15564"/>
                    </a:lnTo>
                    <a:lnTo>
                      <a:pt x="418322" y="53972"/>
                    </a:lnTo>
                    <a:lnTo>
                      <a:pt x="418322" y="959081"/>
                    </a:lnTo>
                    <a:lnTo>
                      <a:pt x="411355" y="964919"/>
                    </a:lnTo>
                    <a:cubicBezTo>
                      <a:pt x="398853" y="972139"/>
                      <a:pt x="384782" y="977382"/>
                      <a:pt x="369486" y="980258"/>
                    </a:cubicBezTo>
                    <a:cubicBezTo>
                      <a:pt x="368052" y="980258"/>
                      <a:pt x="366618" y="981217"/>
                      <a:pt x="365184" y="981696"/>
                    </a:cubicBezTo>
                    <a:lnTo>
                      <a:pt x="334593" y="981696"/>
                    </a:lnTo>
                    <a:cubicBezTo>
                      <a:pt x="332681" y="981217"/>
                      <a:pt x="331247" y="980258"/>
                      <a:pt x="329335" y="979779"/>
                    </a:cubicBezTo>
                    <a:cubicBezTo>
                      <a:pt x="305914" y="975465"/>
                      <a:pt x="285360" y="965399"/>
                      <a:pt x="267674" y="949101"/>
                    </a:cubicBezTo>
                    <a:cubicBezTo>
                      <a:pt x="252857" y="935679"/>
                      <a:pt x="242341" y="918423"/>
                      <a:pt x="234693" y="899249"/>
                    </a:cubicBezTo>
                    <a:cubicBezTo>
                      <a:pt x="197410" y="921778"/>
                      <a:pt x="159649" y="923696"/>
                      <a:pt x="123799" y="898770"/>
                    </a:cubicBezTo>
                    <a:cubicBezTo>
                      <a:pt x="84604" y="870968"/>
                      <a:pt x="74566" y="831182"/>
                      <a:pt x="86038" y="785645"/>
                    </a:cubicBezTo>
                    <a:lnTo>
                      <a:pt x="85082" y="784686"/>
                    </a:lnTo>
                    <a:cubicBezTo>
                      <a:pt x="82692" y="784207"/>
                      <a:pt x="80780" y="784207"/>
                      <a:pt x="78390" y="783248"/>
                    </a:cubicBezTo>
                    <a:cubicBezTo>
                      <a:pt x="37283" y="773182"/>
                      <a:pt x="11472" y="747776"/>
                      <a:pt x="1912" y="706074"/>
                    </a:cubicBezTo>
                    <a:cubicBezTo>
                      <a:pt x="1434" y="704635"/>
                      <a:pt x="478" y="703197"/>
                      <a:pt x="0" y="701759"/>
                    </a:cubicBezTo>
                    <a:lnTo>
                      <a:pt x="0" y="672999"/>
                    </a:lnTo>
                    <a:cubicBezTo>
                      <a:pt x="6214" y="648073"/>
                      <a:pt x="16730" y="625544"/>
                      <a:pt x="36327" y="610684"/>
                    </a:cubicBezTo>
                    <a:cubicBezTo>
                      <a:pt x="27245" y="597262"/>
                      <a:pt x="17686" y="584800"/>
                      <a:pt x="10516" y="571378"/>
                    </a:cubicBezTo>
                    <a:cubicBezTo>
                      <a:pt x="5258" y="561312"/>
                      <a:pt x="3346" y="549807"/>
                      <a:pt x="0" y="538783"/>
                    </a:cubicBezTo>
                    <a:lnTo>
                      <a:pt x="0" y="508105"/>
                    </a:lnTo>
                    <a:cubicBezTo>
                      <a:pt x="6214" y="479344"/>
                      <a:pt x="18164" y="453939"/>
                      <a:pt x="41585" y="435244"/>
                    </a:cubicBezTo>
                    <a:cubicBezTo>
                      <a:pt x="21988" y="383954"/>
                      <a:pt x="34893" y="342252"/>
                      <a:pt x="77434" y="309656"/>
                    </a:cubicBezTo>
                    <a:cubicBezTo>
                      <a:pt x="76000" y="306780"/>
                      <a:pt x="75044" y="304383"/>
                      <a:pt x="74088" y="301987"/>
                    </a:cubicBezTo>
                    <a:cubicBezTo>
                      <a:pt x="52101" y="253573"/>
                      <a:pt x="72654" y="196052"/>
                      <a:pt x="120931" y="173523"/>
                    </a:cubicBezTo>
                    <a:cubicBezTo>
                      <a:pt x="127623" y="170167"/>
                      <a:pt x="130491" y="167291"/>
                      <a:pt x="130491" y="159622"/>
                    </a:cubicBezTo>
                    <a:cubicBezTo>
                      <a:pt x="132403" y="115522"/>
                      <a:pt x="162039" y="79571"/>
                      <a:pt x="204580" y="68546"/>
                    </a:cubicBezTo>
                    <a:cubicBezTo>
                      <a:pt x="225611" y="63274"/>
                      <a:pt x="245687" y="65191"/>
                      <a:pt x="265762" y="72860"/>
                    </a:cubicBezTo>
                    <a:cubicBezTo>
                      <a:pt x="267196" y="69505"/>
                      <a:pt x="268152" y="66629"/>
                      <a:pt x="269586" y="63753"/>
                    </a:cubicBezTo>
                    <a:cubicBezTo>
                      <a:pt x="283448" y="34034"/>
                      <a:pt x="305914" y="13901"/>
                      <a:pt x="336983" y="4314"/>
                    </a:cubicBezTo>
                    <a:cubicBezTo>
                      <a:pt x="342719" y="2397"/>
                      <a:pt x="347977" y="1438"/>
                      <a:pt x="353713" y="0"/>
                    </a:cubicBezTo>
                    <a:close/>
                  </a:path>
                </a:pathLst>
              </a:custGeom>
              <a:solidFill>
                <a:schemeClr val="accent1">
                  <a:alpha val="52000"/>
                </a:schemeClr>
              </a:solidFill>
              <a:ln w="254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sz="1350" dirty="0"/>
              </a:p>
            </p:txBody>
          </p:sp>
          <p:grpSp>
            <p:nvGrpSpPr>
              <p:cNvPr id="244" name="Group 612"/>
              <p:cNvGrpSpPr>
                <a:grpSpLocks noChangeAspect="1"/>
              </p:cNvGrpSpPr>
              <p:nvPr/>
            </p:nvGrpSpPr>
            <p:grpSpPr bwMode="auto">
              <a:xfrm>
                <a:off x="10492315" y="1582728"/>
                <a:ext cx="912005" cy="981696"/>
                <a:chOff x="1" y="-1"/>
                <a:chExt cx="3638" cy="3916"/>
              </a:xfrm>
              <a:solidFill>
                <a:schemeClr val="tx2"/>
              </a:solidFill>
            </p:grpSpPr>
            <p:sp>
              <p:nvSpPr>
                <p:cNvPr id="245" name="Freeform 613"/>
                <p:cNvSpPr>
                  <a:spLocks/>
                </p:cNvSpPr>
                <p:nvPr/>
              </p:nvSpPr>
              <p:spPr bwMode="auto">
                <a:xfrm>
                  <a:off x="1" y="-1"/>
                  <a:ext cx="3638" cy="3916"/>
                </a:xfrm>
                <a:custGeom>
                  <a:avLst/>
                  <a:gdLst>
                    <a:gd name="T0" fmla="*/ 903 w 1908"/>
                    <a:gd name="T1" fmla="*/ 51 h 2048"/>
                    <a:gd name="T2" fmla="*/ 899 w 1908"/>
                    <a:gd name="T3" fmla="*/ 111 h 2048"/>
                    <a:gd name="T4" fmla="*/ 740 w 1908"/>
                    <a:gd name="T5" fmla="*/ 71 h 2048"/>
                    <a:gd name="T6" fmla="*/ 553 w 1908"/>
                    <a:gd name="T7" fmla="*/ 229 h 2048"/>
                    <a:gd name="T8" fmla="*/ 343 w 1908"/>
                    <a:gd name="T9" fmla="*/ 364 h 2048"/>
                    <a:gd name="T10" fmla="*/ 236 w 1908"/>
                    <a:gd name="T11" fmla="*/ 632 h 2048"/>
                    <a:gd name="T12" fmla="*/ 158 w 1908"/>
                    <a:gd name="T13" fmla="*/ 893 h 2048"/>
                    <a:gd name="T14" fmla="*/ 155 w 1908"/>
                    <a:gd name="T15" fmla="*/ 1241 h 2048"/>
                    <a:gd name="T16" fmla="*/ 152 w 1908"/>
                    <a:gd name="T17" fmla="*/ 1308 h 2048"/>
                    <a:gd name="T18" fmla="*/ 230 w 1908"/>
                    <a:gd name="T19" fmla="*/ 1567 h 2048"/>
                    <a:gd name="T20" fmla="*/ 266 w 1908"/>
                    <a:gd name="T21" fmla="*/ 1626 h 2048"/>
                    <a:gd name="T22" fmla="*/ 480 w 1908"/>
                    <a:gd name="T23" fmla="*/ 1793 h 2048"/>
                    <a:gd name="T24" fmla="*/ 547 w 1908"/>
                    <a:gd name="T25" fmla="*/ 1813 h 2048"/>
                    <a:gd name="T26" fmla="*/ 918 w 1908"/>
                    <a:gd name="T27" fmla="*/ 1820 h 2048"/>
                    <a:gd name="T28" fmla="*/ 920 w 1908"/>
                    <a:gd name="T29" fmla="*/ 229 h 2048"/>
                    <a:gd name="T30" fmla="*/ 1112 w 1908"/>
                    <a:gd name="T31" fmla="*/ 0 h 2048"/>
                    <a:gd name="T32" fmla="*/ 1181 w 1908"/>
                    <a:gd name="T33" fmla="*/ 4 h 2048"/>
                    <a:gd name="T34" fmla="*/ 1353 w 1908"/>
                    <a:gd name="T35" fmla="*/ 152 h 2048"/>
                    <a:gd name="T36" fmla="*/ 1635 w 1908"/>
                    <a:gd name="T37" fmla="*/ 340 h 2048"/>
                    <a:gd name="T38" fmla="*/ 1768 w 1908"/>
                    <a:gd name="T39" fmla="*/ 582 h 2048"/>
                    <a:gd name="T40" fmla="*/ 1752 w 1908"/>
                    <a:gd name="T41" fmla="*/ 651 h 2048"/>
                    <a:gd name="T42" fmla="*/ 1830 w 1908"/>
                    <a:gd name="T43" fmla="*/ 915 h 2048"/>
                    <a:gd name="T44" fmla="*/ 1908 w 1908"/>
                    <a:gd name="T45" fmla="*/ 1060 h 2048"/>
                    <a:gd name="T46" fmla="*/ 1831 w 1908"/>
                    <a:gd name="T47" fmla="*/ 1268 h 2048"/>
                    <a:gd name="T48" fmla="*/ 1908 w 1908"/>
                    <a:gd name="T49" fmla="*/ 1404 h 2048"/>
                    <a:gd name="T50" fmla="*/ 1903 w 1908"/>
                    <a:gd name="T51" fmla="*/ 1477 h 2048"/>
                    <a:gd name="T52" fmla="*/ 1727 w 1908"/>
                    <a:gd name="T53" fmla="*/ 1639 h 2048"/>
                    <a:gd name="T54" fmla="*/ 1417 w 1908"/>
                    <a:gd name="T55" fmla="*/ 1876 h 2048"/>
                    <a:gd name="T56" fmla="*/ 1244 w 1908"/>
                    <a:gd name="T57" fmla="*/ 2038 h 2048"/>
                    <a:gd name="T58" fmla="*/ 1144 w 1908"/>
                    <a:gd name="T59" fmla="*/ 2048 h 2048"/>
                    <a:gd name="T60" fmla="*/ 1018 w 1908"/>
                    <a:gd name="T61" fmla="*/ 1993 h 2048"/>
                    <a:gd name="T62" fmla="*/ 1058 w 1908"/>
                    <a:gd name="T63" fmla="*/ 1939 h 2048"/>
                    <a:gd name="T64" fmla="*/ 1360 w 1908"/>
                    <a:gd name="T65" fmla="*/ 1817 h 2048"/>
                    <a:gd name="T66" fmla="*/ 1431 w 1908"/>
                    <a:gd name="T67" fmla="*/ 1795 h 2048"/>
                    <a:gd name="T68" fmla="*/ 1646 w 1908"/>
                    <a:gd name="T69" fmla="*/ 1631 h 2048"/>
                    <a:gd name="T70" fmla="*/ 1637 w 1908"/>
                    <a:gd name="T71" fmla="*/ 1582 h 2048"/>
                    <a:gd name="T72" fmla="*/ 1806 w 1908"/>
                    <a:gd name="T73" fmla="*/ 1524 h 2048"/>
                    <a:gd name="T74" fmla="*/ 1756 w 1908"/>
                    <a:gd name="T75" fmla="*/ 1308 h 2048"/>
                    <a:gd name="T76" fmla="*/ 1752 w 1908"/>
                    <a:gd name="T77" fmla="*/ 1241 h 2048"/>
                    <a:gd name="T78" fmla="*/ 1765 w 1908"/>
                    <a:gd name="T79" fmla="*/ 951 h 2048"/>
                    <a:gd name="T80" fmla="*/ 1690 w 1908"/>
                    <a:gd name="T81" fmla="*/ 695 h 2048"/>
                    <a:gd name="T82" fmla="*/ 1599 w 1908"/>
                    <a:gd name="T83" fmla="*/ 414 h 2048"/>
                    <a:gd name="T84" fmla="*/ 1506 w 1908"/>
                    <a:gd name="T85" fmla="*/ 228 h 2048"/>
                    <a:gd name="T86" fmla="*/ 1351 w 1908"/>
                    <a:gd name="T87" fmla="*/ 232 h 2048"/>
                    <a:gd name="T88" fmla="*/ 1257 w 1908"/>
                    <a:gd name="T89" fmla="*/ 122 h 2048"/>
                    <a:gd name="T90" fmla="*/ 987 w 1908"/>
                    <a:gd name="T91" fmla="*/ 240 h 2048"/>
                    <a:gd name="T92" fmla="*/ 773 w 1908"/>
                    <a:gd name="T93" fmla="*/ 2045 h 2048"/>
                    <a:gd name="T94" fmla="*/ 700 w 1908"/>
                    <a:gd name="T95" fmla="*/ 2048 h 2048"/>
                    <a:gd name="T96" fmla="*/ 560 w 1908"/>
                    <a:gd name="T97" fmla="*/ 1980 h 2048"/>
                    <a:gd name="T98" fmla="*/ 259 w 1908"/>
                    <a:gd name="T99" fmla="*/ 1875 h 2048"/>
                    <a:gd name="T100" fmla="*/ 178 w 1908"/>
                    <a:gd name="T101" fmla="*/ 1637 h 2048"/>
                    <a:gd name="T102" fmla="*/ 4 w 1908"/>
                    <a:gd name="T103" fmla="*/ 1473 h 2048"/>
                    <a:gd name="T104" fmla="*/ 0 w 1908"/>
                    <a:gd name="T105" fmla="*/ 1404 h 2048"/>
                    <a:gd name="T106" fmla="*/ 22 w 1908"/>
                    <a:gd name="T107" fmla="*/ 1192 h 2048"/>
                    <a:gd name="T108" fmla="*/ 0 w 1908"/>
                    <a:gd name="T109" fmla="*/ 1060 h 2048"/>
                    <a:gd name="T110" fmla="*/ 162 w 1908"/>
                    <a:gd name="T111" fmla="*/ 646 h 2048"/>
                    <a:gd name="T112" fmla="*/ 253 w 1908"/>
                    <a:gd name="T113" fmla="*/ 362 h 2048"/>
                    <a:gd name="T114" fmla="*/ 428 w 1908"/>
                    <a:gd name="T115" fmla="*/ 143 h 2048"/>
                    <a:gd name="T116" fmla="*/ 564 w 1908"/>
                    <a:gd name="T117" fmla="*/ 133 h 2048"/>
                    <a:gd name="T118" fmla="*/ 740 w 1908"/>
                    <a:gd name="T119" fmla="*/ 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08" h="2048">
                      <a:moveTo>
                        <a:pt x="796" y="0"/>
                      </a:moveTo>
                      <a:cubicBezTo>
                        <a:pt x="835" y="9"/>
                        <a:pt x="873" y="21"/>
                        <a:pt x="903" y="51"/>
                      </a:cubicBezTo>
                      <a:cubicBezTo>
                        <a:pt x="911" y="59"/>
                        <a:pt x="918" y="73"/>
                        <a:pt x="918" y="85"/>
                      </a:cubicBezTo>
                      <a:cubicBezTo>
                        <a:pt x="918" y="94"/>
                        <a:pt x="908" y="105"/>
                        <a:pt x="899" y="111"/>
                      </a:cubicBezTo>
                      <a:cubicBezTo>
                        <a:pt x="885" y="120"/>
                        <a:pt x="872" y="114"/>
                        <a:pt x="860" y="104"/>
                      </a:cubicBezTo>
                      <a:cubicBezTo>
                        <a:pt x="826" y="73"/>
                        <a:pt x="785" y="63"/>
                        <a:pt x="740" y="71"/>
                      </a:cubicBezTo>
                      <a:cubicBezTo>
                        <a:pt x="674" y="83"/>
                        <a:pt x="625" y="134"/>
                        <a:pt x="615" y="200"/>
                      </a:cubicBezTo>
                      <a:cubicBezTo>
                        <a:pt x="609" y="240"/>
                        <a:pt x="586" y="250"/>
                        <a:pt x="553" y="229"/>
                      </a:cubicBezTo>
                      <a:cubicBezTo>
                        <a:pt x="504" y="197"/>
                        <a:pt x="453" y="195"/>
                        <a:pt x="404" y="227"/>
                      </a:cubicBezTo>
                      <a:cubicBezTo>
                        <a:pt x="355" y="258"/>
                        <a:pt x="334" y="305"/>
                        <a:pt x="343" y="364"/>
                      </a:cubicBezTo>
                      <a:cubicBezTo>
                        <a:pt x="348" y="394"/>
                        <a:pt x="340" y="405"/>
                        <a:pt x="311" y="413"/>
                      </a:cubicBezTo>
                      <a:cubicBezTo>
                        <a:pt x="210" y="440"/>
                        <a:pt x="172" y="550"/>
                        <a:pt x="236" y="632"/>
                      </a:cubicBezTo>
                      <a:cubicBezTo>
                        <a:pt x="257" y="659"/>
                        <a:pt x="251" y="680"/>
                        <a:pt x="220" y="694"/>
                      </a:cubicBezTo>
                      <a:cubicBezTo>
                        <a:pt x="141" y="730"/>
                        <a:pt x="113" y="818"/>
                        <a:pt x="158" y="893"/>
                      </a:cubicBezTo>
                      <a:cubicBezTo>
                        <a:pt x="173" y="918"/>
                        <a:pt x="170" y="932"/>
                        <a:pt x="145" y="950"/>
                      </a:cubicBezTo>
                      <a:cubicBezTo>
                        <a:pt x="38" y="1024"/>
                        <a:pt x="43" y="1174"/>
                        <a:pt x="155" y="1241"/>
                      </a:cubicBezTo>
                      <a:cubicBezTo>
                        <a:pt x="169" y="1249"/>
                        <a:pt x="179" y="1258"/>
                        <a:pt x="179" y="1275"/>
                      </a:cubicBezTo>
                      <a:cubicBezTo>
                        <a:pt x="178" y="1292"/>
                        <a:pt x="167" y="1301"/>
                        <a:pt x="152" y="1308"/>
                      </a:cubicBezTo>
                      <a:cubicBezTo>
                        <a:pt x="86" y="1338"/>
                        <a:pt x="54" y="1406"/>
                        <a:pt x="74" y="1473"/>
                      </a:cubicBezTo>
                      <a:cubicBezTo>
                        <a:pt x="94" y="1540"/>
                        <a:pt x="159" y="1579"/>
                        <a:pt x="230" y="1567"/>
                      </a:cubicBezTo>
                      <a:cubicBezTo>
                        <a:pt x="248" y="1564"/>
                        <a:pt x="262" y="1566"/>
                        <a:pt x="272" y="1582"/>
                      </a:cubicBezTo>
                      <a:cubicBezTo>
                        <a:pt x="281" y="1597"/>
                        <a:pt x="277" y="1611"/>
                        <a:pt x="266" y="1626"/>
                      </a:cubicBezTo>
                      <a:cubicBezTo>
                        <a:pt x="222" y="1687"/>
                        <a:pt x="232" y="1768"/>
                        <a:pt x="290" y="1813"/>
                      </a:cubicBezTo>
                      <a:cubicBezTo>
                        <a:pt x="349" y="1860"/>
                        <a:pt x="429" y="1852"/>
                        <a:pt x="480" y="1793"/>
                      </a:cubicBezTo>
                      <a:cubicBezTo>
                        <a:pt x="491" y="1780"/>
                        <a:pt x="504" y="1772"/>
                        <a:pt x="521" y="1777"/>
                      </a:cubicBezTo>
                      <a:cubicBezTo>
                        <a:pt x="539" y="1782"/>
                        <a:pt x="545" y="1796"/>
                        <a:pt x="547" y="1813"/>
                      </a:cubicBezTo>
                      <a:cubicBezTo>
                        <a:pt x="561" y="1909"/>
                        <a:pt x="637" y="1978"/>
                        <a:pt x="729" y="1980"/>
                      </a:cubicBezTo>
                      <a:cubicBezTo>
                        <a:pt x="823" y="1981"/>
                        <a:pt x="902" y="1914"/>
                        <a:pt x="918" y="1820"/>
                      </a:cubicBezTo>
                      <a:cubicBezTo>
                        <a:pt x="920" y="1810"/>
                        <a:pt x="920" y="1799"/>
                        <a:pt x="920" y="1788"/>
                      </a:cubicBezTo>
                      <a:cubicBezTo>
                        <a:pt x="920" y="1268"/>
                        <a:pt x="920" y="749"/>
                        <a:pt x="920" y="229"/>
                      </a:cubicBezTo>
                      <a:cubicBezTo>
                        <a:pt x="920" y="122"/>
                        <a:pt x="1001" y="24"/>
                        <a:pt x="1105" y="3"/>
                      </a:cubicBezTo>
                      <a:cubicBezTo>
                        <a:pt x="1107" y="3"/>
                        <a:pt x="1110" y="1"/>
                        <a:pt x="1112" y="0"/>
                      </a:cubicBezTo>
                      <a:cubicBezTo>
                        <a:pt x="1132" y="0"/>
                        <a:pt x="1152" y="0"/>
                        <a:pt x="1172" y="0"/>
                      </a:cubicBezTo>
                      <a:cubicBezTo>
                        <a:pt x="1175" y="1"/>
                        <a:pt x="1178" y="3"/>
                        <a:pt x="1181" y="4"/>
                      </a:cubicBezTo>
                      <a:cubicBezTo>
                        <a:pt x="1261" y="20"/>
                        <a:pt x="1315" y="67"/>
                        <a:pt x="1348" y="141"/>
                      </a:cubicBezTo>
                      <a:cubicBezTo>
                        <a:pt x="1349" y="145"/>
                        <a:pt x="1351" y="148"/>
                        <a:pt x="1353" y="152"/>
                      </a:cubicBezTo>
                      <a:cubicBezTo>
                        <a:pt x="1356" y="151"/>
                        <a:pt x="1358" y="150"/>
                        <a:pt x="1359" y="150"/>
                      </a:cubicBezTo>
                      <a:cubicBezTo>
                        <a:pt x="1498" y="103"/>
                        <a:pt x="1629" y="193"/>
                        <a:pt x="1635" y="340"/>
                      </a:cubicBezTo>
                      <a:cubicBezTo>
                        <a:pt x="1636" y="352"/>
                        <a:pt x="1641" y="355"/>
                        <a:pt x="1650" y="360"/>
                      </a:cubicBezTo>
                      <a:cubicBezTo>
                        <a:pt x="1738" y="399"/>
                        <a:pt x="1785" y="487"/>
                        <a:pt x="1768" y="582"/>
                      </a:cubicBezTo>
                      <a:cubicBezTo>
                        <a:pt x="1764" y="604"/>
                        <a:pt x="1755" y="626"/>
                        <a:pt x="1748" y="648"/>
                      </a:cubicBezTo>
                      <a:cubicBezTo>
                        <a:pt x="1749" y="649"/>
                        <a:pt x="1750" y="650"/>
                        <a:pt x="1752" y="651"/>
                      </a:cubicBezTo>
                      <a:cubicBezTo>
                        <a:pt x="1833" y="714"/>
                        <a:pt x="1859" y="799"/>
                        <a:pt x="1825" y="896"/>
                      </a:cubicBezTo>
                      <a:cubicBezTo>
                        <a:pt x="1823" y="901"/>
                        <a:pt x="1826" y="910"/>
                        <a:pt x="1830" y="915"/>
                      </a:cubicBezTo>
                      <a:cubicBezTo>
                        <a:pt x="1847" y="940"/>
                        <a:pt x="1869" y="961"/>
                        <a:pt x="1883" y="987"/>
                      </a:cubicBezTo>
                      <a:cubicBezTo>
                        <a:pt x="1895" y="1009"/>
                        <a:pt x="1900" y="1036"/>
                        <a:pt x="1908" y="1060"/>
                      </a:cubicBezTo>
                      <a:cubicBezTo>
                        <a:pt x="1908" y="1081"/>
                        <a:pt x="1908" y="1103"/>
                        <a:pt x="1908" y="1124"/>
                      </a:cubicBezTo>
                      <a:cubicBezTo>
                        <a:pt x="1895" y="1180"/>
                        <a:pt x="1873" y="1231"/>
                        <a:pt x="1831" y="1268"/>
                      </a:cubicBezTo>
                      <a:cubicBezTo>
                        <a:pt x="1849" y="1292"/>
                        <a:pt x="1869" y="1313"/>
                        <a:pt x="1883" y="1338"/>
                      </a:cubicBezTo>
                      <a:cubicBezTo>
                        <a:pt x="1894" y="1358"/>
                        <a:pt x="1900" y="1382"/>
                        <a:pt x="1908" y="1404"/>
                      </a:cubicBezTo>
                      <a:cubicBezTo>
                        <a:pt x="1908" y="1423"/>
                        <a:pt x="1908" y="1441"/>
                        <a:pt x="1908" y="1460"/>
                      </a:cubicBezTo>
                      <a:cubicBezTo>
                        <a:pt x="1906" y="1466"/>
                        <a:pt x="1905" y="1471"/>
                        <a:pt x="1903" y="1477"/>
                      </a:cubicBezTo>
                      <a:cubicBezTo>
                        <a:pt x="1885" y="1550"/>
                        <a:pt x="1841" y="1601"/>
                        <a:pt x="1770" y="1627"/>
                      </a:cubicBezTo>
                      <a:cubicBezTo>
                        <a:pt x="1757" y="1632"/>
                        <a:pt x="1742" y="1635"/>
                        <a:pt x="1727" y="1639"/>
                      </a:cubicBezTo>
                      <a:cubicBezTo>
                        <a:pt x="1752" y="1734"/>
                        <a:pt x="1732" y="1816"/>
                        <a:pt x="1650" y="1874"/>
                      </a:cubicBezTo>
                      <a:cubicBezTo>
                        <a:pt x="1575" y="1927"/>
                        <a:pt x="1496" y="1923"/>
                        <a:pt x="1417" y="1876"/>
                      </a:cubicBezTo>
                      <a:cubicBezTo>
                        <a:pt x="1414" y="1884"/>
                        <a:pt x="1411" y="1890"/>
                        <a:pt x="1408" y="1897"/>
                      </a:cubicBezTo>
                      <a:cubicBezTo>
                        <a:pt x="1374" y="1968"/>
                        <a:pt x="1320" y="2015"/>
                        <a:pt x="1244" y="2038"/>
                      </a:cubicBezTo>
                      <a:cubicBezTo>
                        <a:pt x="1232" y="2042"/>
                        <a:pt x="1220" y="2045"/>
                        <a:pt x="1208" y="2048"/>
                      </a:cubicBezTo>
                      <a:cubicBezTo>
                        <a:pt x="1187" y="2048"/>
                        <a:pt x="1165" y="2048"/>
                        <a:pt x="1144" y="2048"/>
                      </a:cubicBezTo>
                      <a:cubicBezTo>
                        <a:pt x="1120" y="2041"/>
                        <a:pt x="1095" y="2035"/>
                        <a:pt x="1072" y="2025"/>
                      </a:cubicBezTo>
                      <a:cubicBezTo>
                        <a:pt x="1053" y="2017"/>
                        <a:pt x="1035" y="2005"/>
                        <a:pt x="1018" y="1993"/>
                      </a:cubicBezTo>
                      <a:cubicBezTo>
                        <a:pt x="1001" y="1981"/>
                        <a:pt x="999" y="1960"/>
                        <a:pt x="1010" y="1945"/>
                      </a:cubicBezTo>
                      <a:cubicBezTo>
                        <a:pt x="1022" y="1930"/>
                        <a:pt x="1041" y="1927"/>
                        <a:pt x="1058" y="1939"/>
                      </a:cubicBezTo>
                      <a:cubicBezTo>
                        <a:pt x="1094" y="1965"/>
                        <a:pt x="1133" y="1980"/>
                        <a:pt x="1177" y="1980"/>
                      </a:cubicBezTo>
                      <a:cubicBezTo>
                        <a:pt x="1270" y="1979"/>
                        <a:pt x="1349" y="1908"/>
                        <a:pt x="1360" y="1817"/>
                      </a:cubicBezTo>
                      <a:cubicBezTo>
                        <a:pt x="1363" y="1798"/>
                        <a:pt x="1367" y="1782"/>
                        <a:pt x="1387" y="1776"/>
                      </a:cubicBezTo>
                      <a:cubicBezTo>
                        <a:pt x="1407" y="1770"/>
                        <a:pt x="1419" y="1781"/>
                        <a:pt x="1431" y="1795"/>
                      </a:cubicBezTo>
                      <a:cubicBezTo>
                        <a:pt x="1478" y="1851"/>
                        <a:pt x="1558" y="1859"/>
                        <a:pt x="1616" y="1815"/>
                      </a:cubicBezTo>
                      <a:cubicBezTo>
                        <a:pt x="1673" y="1771"/>
                        <a:pt x="1686" y="1691"/>
                        <a:pt x="1646" y="1631"/>
                      </a:cubicBezTo>
                      <a:cubicBezTo>
                        <a:pt x="1643" y="1628"/>
                        <a:pt x="1639" y="1625"/>
                        <a:pt x="1639" y="1621"/>
                      </a:cubicBezTo>
                      <a:cubicBezTo>
                        <a:pt x="1637" y="1608"/>
                        <a:pt x="1633" y="1594"/>
                        <a:pt x="1637" y="1582"/>
                      </a:cubicBezTo>
                      <a:cubicBezTo>
                        <a:pt x="1642" y="1567"/>
                        <a:pt x="1657" y="1563"/>
                        <a:pt x="1674" y="1566"/>
                      </a:cubicBezTo>
                      <a:cubicBezTo>
                        <a:pt x="1726" y="1577"/>
                        <a:pt x="1770" y="1563"/>
                        <a:pt x="1806" y="1524"/>
                      </a:cubicBezTo>
                      <a:cubicBezTo>
                        <a:pt x="1865" y="1457"/>
                        <a:pt x="1844" y="1353"/>
                        <a:pt x="1766" y="1313"/>
                      </a:cubicBezTo>
                      <a:cubicBezTo>
                        <a:pt x="1763" y="1311"/>
                        <a:pt x="1760" y="1309"/>
                        <a:pt x="1756" y="1308"/>
                      </a:cubicBezTo>
                      <a:cubicBezTo>
                        <a:pt x="1741" y="1303"/>
                        <a:pt x="1730" y="1293"/>
                        <a:pt x="1729" y="1275"/>
                      </a:cubicBezTo>
                      <a:cubicBezTo>
                        <a:pt x="1728" y="1259"/>
                        <a:pt x="1739" y="1249"/>
                        <a:pt x="1752" y="1241"/>
                      </a:cubicBezTo>
                      <a:cubicBezTo>
                        <a:pt x="1806" y="1210"/>
                        <a:pt x="1836" y="1163"/>
                        <a:pt x="1839" y="1101"/>
                      </a:cubicBezTo>
                      <a:cubicBezTo>
                        <a:pt x="1843" y="1038"/>
                        <a:pt x="1817" y="988"/>
                        <a:pt x="1765" y="951"/>
                      </a:cubicBezTo>
                      <a:cubicBezTo>
                        <a:pt x="1736" y="931"/>
                        <a:pt x="1734" y="920"/>
                        <a:pt x="1752" y="890"/>
                      </a:cubicBezTo>
                      <a:cubicBezTo>
                        <a:pt x="1794" y="818"/>
                        <a:pt x="1766" y="729"/>
                        <a:pt x="1690" y="695"/>
                      </a:cubicBezTo>
                      <a:cubicBezTo>
                        <a:pt x="1656" y="679"/>
                        <a:pt x="1651" y="660"/>
                        <a:pt x="1673" y="631"/>
                      </a:cubicBezTo>
                      <a:cubicBezTo>
                        <a:pt x="1735" y="550"/>
                        <a:pt x="1698" y="440"/>
                        <a:pt x="1599" y="414"/>
                      </a:cubicBezTo>
                      <a:cubicBezTo>
                        <a:pt x="1567" y="405"/>
                        <a:pt x="1560" y="395"/>
                        <a:pt x="1565" y="363"/>
                      </a:cubicBezTo>
                      <a:cubicBezTo>
                        <a:pt x="1573" y="306"/>
                        <a:pt x="1553" y="260"/>
                        <a:pt x="1506" y="228"/>
                      </a:cubicBezTo>
                      <a:cubicBezTo>
                        <a:pt x="1458" y="196"/>
                        <a:pt x="1408" y="197"/>
                        <a:pt x="1359" y="226"/>
                      </a:cubicBezTo>
                      <a:cubicBezTo>
                        <a:pt x="1356" y="228"/>
                        <a:pt x="1354" y="230"/>
                        <a:pt x="1351" y="232"/>
                      </a:cubicBezTo>
                      <a:cubicBezTo>
                        <a:pt x="1324" y="249"/>
                        <a:pt x="1298" y="238"/>
                        <a:pt x="1294" y="207"/>
                      </a:cubicBezTo>
                      <a:cubicBezTo>
                        <a:pt x="1289" y="175"/>
                        <a:pt x="1278" y="146"/>
                        <a:pt x="1257" y="122"/>
                      </a:cubicBezTo>
                      <a:cubicBezTo>
                        <a:pt x="1191" y="45"/>
                        <a:pt x="1077" y="51"/>
                        <a:pt x="1021" y="135"/>
                      </a:cubicBezTo>
                      <a:cubicBezTo>
                        <a:pt x="999" y="167"/>
                        <a:pt x="987" y="200"/>
                        <a:pt x="987" y="240"/>
                      </a:cubicBezTo>
                      <a:cubicBezTo>
                        <a:pt x="988" y="756"/>
                        <a:pt x="988" y="1272"/>
                        <a:pt x="988" y="1788"/>
                      </a:cubicBezTo>
                      <a:cubicBezTo>
                        <a:pt x="988" y="1918"/>
                        <a:pt x="901" y="2021"/>
                        <a:pt x="773" y="2045"/>
                      </a:cubicBezTo>
                      <a:cubicBezTo>
                        <a:pt x="770" y="2045"/>
                        <a:pt x="767" y="2047"/>
                        <a:pt x="764" y="2048"/>
                      </a:cubicBezTo>
                      <a:cubicBezTo>
                        <a:pt x="743" y="2048"/>
                        <a:pt x="721" y="2048"/>
                        <a:pt x="700" y="2048"/>
                      </a:cubicBezTo>
                      <a:cubicBezTo>
                        <a:pt x="696" y="2047"/>
                        <a:pt x="693" y="2045"/>
                        <a:pt x="689" y="2044"/>
                      </a:cubicBezTo>
                      <a:cubicBezTo>
                        <a:pt x="640" y="2035"/>
                        <a:pt x="597" y="2014"/>
                        <a:pt x="560" y="1980"/>
                      </a:cubicBezTo>
                      <a:cubicBezTo>
                        <a:pt x="529" y="1952"/>
                        <a:pt x="507" y="1916"/>
                        <a:pt x="491" y="1876"/>
                      </a:cubicBezTo>
                      <a:cubicBezTo>
                        <a:pt x="413" y="1923"/>
                        <a:pt x="334" y="1927"/>
                        <a:pt x="259" y="1875"/>
                      </a:cubicBezTo>
                      <a:cubicBezTo>
                        <a:pt x="177" y="1817"/>
                        <a:pt x="156" y="1734"/>
                        <a:pt x="180" y="1639"/>
                      </a:cubicBezTo>
                      <a:cubicBezTo>
                        <a:pt x="179" y="1638"/>
                        <a:pt x="178" y="1637"/>
                        <a:pt x="178" y="1637"/>
                      </a:cubicBezTo>
                      <a:cubicBezTo>
                        <a:pt x="173" y="1636"/>
                        <a:pt x="169" y="1636"/>
                        <a:pt x="164" y="1634"/>
                      </a:cubicBezTo>
                      <a:cubicBezTo>
                        <a:pt x="78" y="1613"/>
                        <a:pt x="24" y="1560"/>
                        <a:pt x="4" y="1473"/>
                      </a:cubicBezTo>
                      <a:cubicBezTo>
                        <a:pt x="3" y="1470"/>
                        <a:pt x="1" y="1467"/>
                        <a:pt x="0" y="1464"/>
                      </a:cubicBezTo>
                      <a:cubicBezTo>
                        <a:pt x="0" y="1444"/>
                        <a:pt x="0" y="1424"/>
                        <a:pt x="0" y="1404"/>
                      </a:cubicBezTo>
                      <a:cubicBezTo>
                        <a:pt x="13" y="1352"/>
                        <a:pt x="35" y="1305"/>
                        <a:pt x="76" y="1274"/>
                      </a:cubicBezTo>
                      <a:cubicBezTo>
                        <a:pt x="57" y="1246"/>
                        <a:pt x="37" y="1220"/>
                        <a:pt x="22" y="1192"/>
                      </a:cubicBezTo>
                      <a:cubicBezTo>
                        <a:pt x="11" y="1171"/>
                        <a:pt x="7" y="1147"/>
                        <a:pt x="0" y="1124"/>
                      </a:cubicBezTo>
                      <a:cubicBezTo>
                        <a:pt x="0" y="1103"/>
                        <a:pt x="0" y="1081"/>
                        <a:pt x="0" y="1060"/>
                      </a:cubicBezTo>
                      <a:cubicBezTo>
                        <a:pt x="13" y="1000"/>
                        <a:pt x="38" y="947"/>
                        <a:pt x="87" y="908"/>
                      </a:cubicBezTo>
                      <a:cubicBezTo>
                        <a:pt x="46" y="801"/>
                        <a:pt x="73" y="714"/>
                        <a:pt x="162" y="646"/>
                      </a:cubicBezTo>
                      <a:cubicBezTo>
                        <a:pt x="159" y="640"/>
                        <a:pt x="157" y="635"/>
                        <a:pt x="155" y="630"/>
                      </a:cubicBezTo>
                      <a:cubicBezTo>
                        <a:pt x="109" y="529"/>
                        <a:pt x="152" y="409"/>
                        <a:pt x="253" y="362"/>
                      </a:cubicBezTo>
                      <a:cubicBezTo>
                        <a:pt x="267" y="355"/>
                        <a:pt x="273" y="349"/>
                        <a:pt x="273" y="333"/>
                      </a:cubicBezTo>
                      <a:cubicBezTo>
                        <a:pt x="277" y="241"/>
                        <a:pt x="339" y="166"/>
                        <a:pt x="428" y="143"/>
                      </a:cubicBezTo>
                      <a:cubicBezTo>
                        <a:pt x="472" y="132"/>
                        <a:pt x="514" y="136"/>
                        <a:pt x="556" y="152"/>
                      </a:cubicBezTo>
                      <a:cubicBezTo>
                        <a:pt x="559" y="145"/>
                        <a:pt x="561" y="139"/>
                        <a:pt x="564" y="133"/>
                      </a:cubicBezTo>
                      <a:cubicBezTo>
                        <a:pt x="593" y="71"/>
                        <a:pt x="640" y="29"/>
                        <a:pt x="705" y="9"/>
                      </a:cubicBezTo>
                      <a:cubicBezTo>
                        <a:pt x="717" y="5"/>
                        <a:pt x="728" y="3"/>
                        <a:pt x="740" y="0"/>
                      </a:cubicBezTo>
                      <a:cubicBezTo>
                        <a:pt x="759" y="0"/>
                        <a:pt x="777" y="0"/>
                        <a:pt x="79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 dirty="0"/>
                </a:p>
              </p:txBody>
            </p:sp>
            <p:sp>
              <p:nvSpPr>
                <p:cNvPr id="246" name="Freeform 614"/>
                <p:cNvSpPr>
                  <a:spLocks/>
                </p:cNvSpPr>
                <p:nvPr/>
              </p:nvSpPr>
              <p:spPr bwMode="auto">
                <a:xfrm>
                  <a:off x="2726" y="2347"/>
                  <a:ext cx="396" cy="394"/>
                </a:xfrm>
                <a:custGeom>
                  <a:avLst/>
                  <a:gdLst>
                    <a:gd name="T0" fmla="*/ 43 w 208"/>
                    <a:gd name="T1" fmla="*/ 1 h 206"/>
                    <a:gd name="T2" fmla="*/ 206 w 208"/>
                    <a:gd name="T3" fmla="*/ 164 h 206"/>
                    <a:gd name="T4" fmla="*/ 175 w 208"/>
                    <a:gd name="T5" fmla="*/ 205 h 206"/>
                    <a:gd name="T6" fmla="*/ 138 w 208"/>
                    <a:gd name="T7" fmla="*/ 170 h 206"/>
                    <a:gd name="T8" fmla="*/ 37 w 208"/>
                    <a:gd name="T9" fmla="*/ 69 h 206"/>
                    <a:gd name="T10" fmla="*/ 3 w 208"/>
                    <a:gd name="T11" fmla="*/ 31 h 206"/>
                    <a:gd name="T12" fmla="*/ 43 w 208"/>
                    <a:gd name="T13" fmla="*/ 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8" h="206">
                      <a:moveTo>
                        <a:pt x="43" y="1"/>
                      </a:moveTo>
                      <a:cubicBezTo>
                        <a:pt x="124" y="4"/>
                        <a:pt x="202" y="82"/>
                        <a:pt x="206" y="164"/>
                      </a:cubicBezTo>
                      <a:cubicBezTo>
                        <a:pt x="208" y="187"/>
                        <a:pt x="195" y="203"/>
                        <a:pt x="175" y="205"/>
                      </a:cubicBezTo>
                      <a:cubicBezTo>
                        <a:pt x="154" y="206"/>
                        <a:pt x="141" y="194"/>
                        <a:pt x="138" y="170"/>
                      </a:cubicBezTo>
                      <a:cubicBezTo>
                        <a:pt x="133" y="116"/>
                        <a:pt x="91" y="75"/>
                        <a:pt x="37" y="69"/>
                      </a:cubicBezTo>
                      <a:cubicBezTo>
                        <a:pt x="13" y="66"/>
                        <a:pt x="0" y="52"/>
                        <a:pt x="3" y="31"/>
                      </a:cubicBezTo>
                      <a:cubicBezTo>
                        <a:pt x="5" y="12"/>
                        <a:pt x="20" y="0"/>
                        <a:pt x="4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47" name="Freeform 615"/>
                <p:cNvSpPr>
                  <a:spLocks/>
                </p:cNvSpPr>
                <p:nvPr/>
              </p:nvSpPr>
              <p:spPr bwMode="auto">
                <a:xfrm>
                  <a:off x="2081" y="586"/>
                  <a:ext cx="391" cy="394"/>
                </a:xfrm>
                <a:custGeom>
                  <a:avLst/>
                  <a:gdLst>
                    <a:gd name="T0" fmla="*/ 163 w 205"/>
                    <a:gd name="T1" fmla="*/ 1 h 206"/>
                    <a:gd name="T2" fmla="*/ 204 w 205"/>
                    <a:gd name="T3" fmla="*/ 33 h 206"/>
                    <a:gd name="T4" fmla="*/ 167 w 205"/>
                    <a:gd name="T5" fmla="*/ 69 h 206"/>
                    <a:gd name="T6" fmla="*/ 68 w 205"/>
                    <a:gd name="T7" fmla="*/ 165 h 206"/>
                    <a:gd name="T8" fmla="*/ 66 w 205"/>
                    <a:gd name="T9" fmla="*/ 177 h 206"/>
                    <a:gd name="T10" fmla="*/ 30 w 205"/>
                    <a:gd name="T11" fmla="*/ 205 h 206"/>
                    <a:gd name="T12" fmla="*/ 0 w 205"/>
                    <a:gd name="T13" fmla="*/ 167 h 206"/>
                    <a:gd name="T14" fmla="*/ 163 w 205"/>
                    <a:gd name="T15" fmla="*/ 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5" h="206">
                      <a:moveTo>
                        <a:pt x="163" y="1"/>
                      </a:moveTo>
                      <a:cubicBezTo>
                        <a:pt x="187" y="0"/>
                        <a:pt x="203" y="13"/>
                        <a:pt x="204" y="33"/>
                      </a:cubicBezTo>
                      <a:cubicBezTo>
                        <a:pt x="205" y="52"/>
                        <a:pt x="190" y="67"/>
                        <a:pt x="167" y="69"/>
                      </a:cubicBezTo>
                      <a:cubicBezTo>
                        <a:pt x="117" y="73"/>
                        <a:pt x="74" y="115"/>
                        <a:pt x="68" y="165"/>
                      </a:cubicBezTo>
                      <a:cubicBezTo>
                        <a:pt x="68" y="169"/>
                        <a:pt x="67" y="173"/>
                        <a:pt x="66" y="177"/>
                      </a:cubicBezTo>
                      <a:cubicBezTo>
                        <a:pt x="62" y="195"/>
                        <a:pt x="47" y="206"/>
                        <a:pt x="30" y="205"/>
                      </a:cubicBezTo>
                      <a:cubicBezTo>
                        <a:pt x="12" y="203"/>
                        <a:pt x="0" y="188"/>
                        <a:pt x="0" y="167"/>
                      </a:cubicBezTo>
                      <a:cubicBezTo>
                        <a:pt x="0" y="85"/>
                        <a:pt x="81" y="2"/>
                        <a:pt x="16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48" name="Freeform 616"/>
                <p:cNvSpPr>
                  <a:spLocks/>
                </p:cNvSpPr>
                <p:nvPr/>
              </p:nvSpPr>
              <p:spPr bwMode="auto">
                <a:xfrm>
                  <a:off x="2079" y="1433"/>
                  <a:ext cx="393" cy="398"/>
                </a:xfrm>
                <a:custGeom>
                  <a:avLst/>
                  <a:gdLst>
                    <a:gd name="T0" fmla="*/ 1 w 206"/>
                    <a:gd name="T1" fmla="*/ 50 h 208"/>
                    <a:gd name="T2" fmla="*/ 31 w 206"/>
                    <a:gd name="T3" fmla="*/ 1 h 208"/>
                    <a:gd name="T4" fmla="*/ 68 w 206"/>
                    <a:gd name="T5" fmla="*/ 35 h 208"/>
                    <a:gd name="T6" fmla="*/ 172 w 206"/>
                    <a:gd name="T7" fmla="*/ 138 h 208"/>
                    <a:gd name="T8" fmla="*/ 205 w 206"/>
                    <a:gd name="T9" fmla="*/ 173 h 208"/>
                    <a:gd name="T10" fmla="*/ 168 w 206"/>
                    <a:gd name="T11" fmla="*/ 205 h 208"/>
                    <a:gd name="T12" fmla="*/ 102 w 206"/>
                    <a:gd name="T13" fmla="*/ 188 h 208"/>
                    <a:gd name="T14" fmla="*/ 1 w 206"/>
                    <a:gd name="T15" fmla="*/ 5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208">
                      <a:moveTo>
                        <a:pt x="1" y="50"/>
                      </a:moveTo>
                      <a:cubicBezTo>
                        <a:pt x="0" y="18"/>
                        <a:pt x="12" y="3"/>
                        <a:pt x="31" y="1"/>
                      </a:cubicBezTo>
                      <a:cubicBezTo>
                        <a:pt x="52" y="0"/>
                        <a:pt x="65" y="12"/>
                        <a:pt x="68" y="35"/>
                      </a:cubicBezTo>
                      <a:cubicBezTo>
                        <a:pt x="77" y="95"/>
                        <a:pt x="114" y="131"/>
                        <a:pt x="172" y="138"/>
                      </a:cubicBezTo>
                      <a:cubicBezTo>
                        <a:pt x="192" y="140"/>
                        <a:pt x="206" y="155"/>
                        <a:pt x="205" y="173"/>
                      </a:cubicBezTo>
                      <a:cubicBezTo>
                        <a:pt x="203" y="192"/>
                        <a:pt x="188" y="208"/>
                        <a:pt x="168" y="205"/>
                      </a:cubicBezTo>
                      <a:cubicBezTo>
                        <a:pt x="146" y="202"/>
                        <a:pt x="122" y="198"/>
                        <a:pt x="102" y="188"/>
                      </a:cubicBezTo>
                      <a:cubicBezTo>
                        <a:pt x="42" y="158"/>
                        <a:pt x="7" y="108"/>
                        <a:pt x="1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49" name="Freeform 617"/>
                <p:cNvSpPr>
                  <a:spLocks/>
                </p:cNvSpPr>
                <p:nvPr/>
              </p:nvSpPr>
              <p:spPr bwMode="auto">
                <a:xfrm>
                  <a:off x="2600" y="909"/>
                  <a:ext cx="393" cy="398"/>
                </a:xfrm>
                <a:custGeom>
                  <a:avLst/>
                  <a:gdLst>
                    <a:gd name="T0" fmla="*/ 164 w 206"/>
                    <a:gd name="T1" fmla="*/ 207 h 208"/>
                    <a:gd name="T2" fmla="*/ 0 w 206"/>
                    <a:gd name="T3" fmla="*/ 43 h 208"/>
                    <a:gd name="T4" fmla="*/ 31 w 206"/>
                    <a:gd name="T5" fmla="*/ 2 h 208"/>
                    <a:gd name="T6" fmla="*/ 68 w 206"/>
                    <a:gd name="T7" fmla="*/ 40 h 208"/>
                    <a:gd name="T8" fmla="*/ 162 w 206"/>
                    <a:gd name="T9" fmla="*/ 138 h 208"/>
                    <a:gd name="T10" fmla="*/ 170 w 206"/>
                    <a:gd name="T11" fmla="*/ 139 h 208"/>
                    <a:gd name="T12" fmla="*/ 204 w 206"/>
                    <a:gd name="T13" fmla="*/ 174 h 208"/>
                    <a:gd name="T14" fmla="*/ 164 w 206"/>
                    <a:gd name="T15" fmla="*/ 207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6" h="208">
                      <a:moveTo>
                        <a:pt x="164" y="207"/>
                      </a:moveTo>
                      <a:cubicBezTo>
                        <a:pt x="81" y="203"/>
                        <a:pt x="3" y="124"/>
                        <a:pt x="0" y="43"/>
                      </a:cubicBezTo>
                      <a:cubicBezTo>
                        <a:pt x="0" y="19"/>
                        <a:pt x="11" y="4"/>
                        <a:pt x="31" y="2"/>
                      </a:cubicBezTo>
                      <a:cubicBezTo>
                        <a:pt x="52" y="0"/>
                        <a:pt x="66" y="15"/>
                        <a:pt x="68" y="40"/>
                      </a:cubicBezTo>
                      <a:cubicBezTo>
                        <a:pt x="73" y="88"/>
                        <a:pt x="113" y="130"/>
                        <a:pt x="162" y="138"/>
                      </a:cubicBezTo>
                      <a:cubicBezTo>
                        <a:pt x="164" y="138"/>
                        <a:pt x="167" y="138"/>
                        <a:pt x="170" y="139"/>
                      </a:cubicBezTo>
                      <a:cubicBezTo>
                        <a:pt x="192" y="142"/>
                        <a:pt x="206" y="156"/>
                        <a:pt x="204" y="174"/>
                      </a:cubicBezTo>
                      <a:cubicBezTo>
                        <a:pt x="203" y="194"/>
                        <a:pt x="186" y="208"/>
                        <a:pt x="164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50" name="Freeform 618"/>
                <p:cNvSpPr>
                  <a:spLocks/>
                </p:cNvSpPr>
                <p:nvPr/>
              </p:nvSpPr>
              <p:spPr bwMode="auto">
                <a:xfrm>
                  <a:off x="2079" y="2217"/>
                  <a:ext cx="393" cy="394"/>
                </a:xfrm>
                <a:custGeom>
                  <a:avLst/>
                  <a:gdLst>
                    <a:gd name="T0" fmla="*/ 1 w 206"/>
                    <a:gd name="T1" fmla="*/ 164 h 206"/>
                    <a:gd name="T2" fmla="*/ 164 w 206"/>
                    <a:gd name="T3" fmla="*/ 0 h 206"/>
                    <a:gd name="T4" fmla="*/ 205 w 206"/>
                    <a:gd name="T5" fmla="*/ 32 h 206"/>
                    <a:gd name="T6" fmla="*/ 169 w 206"/>
                    <a:gd name="T7" fmla="*/ 69 h 206"/>
                    <a:gd name="T8" fmla="*/ 69 w 206"/>
                    <a:gd name="T9" fmla="*/ 169 h 206"/>
                    <a:gd name="T10" fmla="*/ 32 w 206"/>
                    <a:gd name="T11" fmla="*/ 205 h 206"/>
                    <a:gd name="T12" fmla="*/ 1 w 206"/>
                    <a:gd name="T13" fmla="*/ 164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6" h="206">
                      <a:moveTo>
                        <a:pt x="1" y="164"/>
                      </a:moveTo>
                      <a:cubicBezTo>
                        <a:pt x="4" y="83"/>
                        <a:pt x="82" y="4"/>
                        <a:pt x="164" y="0"/>
                      </a:cubicBezTo>
                      <a:cubicBezTo>
                        <a:pt x="187" y="0"/>
                        <a:pt x="203" y="12"/>
                        <a:pt x="205" y="32"/>
                      </a:cubicBezTo>
                      <a:cubicBezTo>
                        <a:pt x="206" y="52"/>
                        <a:pt x="192" y="66"/>
                        <a:pt x="169" y="69"/>
                      </a:cubicBezTo>
                      <a:cubicBezTo>
                        <a:pt x="116" y="74"/>
                        <a:pt x="75" y="115"/>
                        <a:pt x="69" y="169"/>
                      </a:cubicBezTo>
                      <a:cubicBezTo>
                        <a:pt x="66" y="193"/>
                        <a:pt x="53" y="206"/>
                        <a:pt x="32" y="205"/>
                      </a:cubicBezTo>
                      <a:cubicBezTo>
                        <a:pt x="12" y="204"/>
                        <a:pt x="0" y="188"/>
                        <a:pt x="1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51" name="Freeform 619"/>
                <p:cNvSpPr>
                  <a:spLocks/>
                </p:cNvSpPr>
                <p:nvPr/>
              </p:nvSpPr>
              <p:spPr bwMode="auto">
                <a:xfrm>
                  <a:off x="2339" y="2869"/>
                  <a:ext cx="392" cy="394"/>
                </a:xfrm>
                <a:custGeom>
                  <a:avLst/>
                  <a:gdLst>
                    <a:gd name="T0" fmla="*/ 205 w 206"/>
                    <a:gd name="T1" fmla="*/ 168 h 206"/>
                    <a:gd name="T2" fmla="*/ 172 w 206"/>
                    <a:gd name="T3" fmla="*/ 206 h 206"/>
                    <a:gd name="T4" fmla="*/ 137 w 206"/>
                    <a:gd name="T5" fmla="*/ 172 h 206"/>
                    <a:gd name="T6" fmla="*/ 35 w 206"/>
                    <a:gd name="T7" fmla="*/ 69 h 206"/>
                    <a:gd name="T8" fmla="*/ 1 w 206"/>
                    <a:gd name="T9" fmla="*/ 33 h 206"/>
                    <a:gd name="T10" fmla="*/ 37 w 206"/>
                    <a:gd name="T11" fmla="*/ 1 h 206"/>
                    <a:gd name="T12" fmla="*/ 205 w 206"/>
                    <a:gd name="T13" fmla="*/ 168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6" h="206">
                      <a:moveTo>
                        <a:pt x="205" y="168"/>
                      </a:moveTo>
                      <a:cubicBezTo>
                        <a:pt x="205" y="189"/>
                        <a:pt x="191" y="205"/>
                        <a:pt x="172" y="206"/>
                      </a:cubicBezTo>
                      <a:cubicBezTo>
                        <a:pt x="153" y="206"/>
                        <a:pt x="140" y="193"/>
                        <a:pt x="137" y="172"/>
                      </a:cubicBezTo>
                      <a:cubicBezTo>
                        <a:pt x="130" y="115"/>
                        <a:pt x="93" y="77"/>
                        <a:pt x="35" y="69"/>
                      </a:cubicBezTo>
                      <a:cubicBezTo>
                        <a:pt x="12" y="66"/>
                        <a:pt x="0" y="53"/>
                        <a:pt x="1" y="33"/>
                      </a:cubicBezTo>
                      <a:cubicBezTo>
                        <a:pt x="2" y="14"/>
                        <a:pt x="16" y="1"/>
                        <a:pt x="37" y="1"/>
                      </a:cubicBezTo>
                      <a:cubicBezTo>
                        <a:pt x="120" y="0"/>
                        <a:pt x="206" y="86"/>
                        <a:pt x="205" y="16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52" name="Freeform 620"/>
                <p:cNvSpPr>
                  <a:spLocks/>
                </p:cNvSpPr>
                <p:nvPr/>
              </p:nvSpPr>
              <p:spPr bwMode="auto">
                <a:xfrm>
                  <a:off x="2728" y="1561"/>
                  <a:ext cx="394" cy="396"/>
                </a:xfrm>
                <a:custGeom>
                  <a:avLst/>
                  <a:gdLst>
                    <a:gd name="T0" fmla="*/ 42 w 207"/>
                    <a:gd name="T1" fmla="*/ 207 h 207"/>
                    <a:gd name="T2" fmla="*/ 2 w 207"/>
                    <a:gd name="T3" fmla="*/ 175 h 207"/>
                    <a:gd name="T4" fmla="*/ 37 w 207"/>
                    <a:gd name="T5" fmla="*/ 139 h 207"/>
                    <a:gd name="T6" fmla="*/ 137 w 207"/>
                    <a:gd name="T7" fmla="*/ 40 h 207"/>
                    <a:gd name="T8" fmla="*/ 176 w 207"/>
                    <a:gd name="T9" fmla="*/ 3 h 207"/>
                    <a:gd name="T10" fmla="*/ 205 w 207"/>
                    <a:gd name="T11" fmla="*/ 48 h 207"/>
                    <a:gd name="T12" fmla="*/ 42 w 207"/>
                    <a:gd name="T13" fmla="*/ 20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7" h="207">
                      <a:moveTo>
                        <a:pt x="42" y="207"/>
                      </a:moveTo>
                      <a:cubicBezTo>
                        <a:pt x="18" y="207"/>
                        <a:pt x="3" y="195"/>
                        <a:pt x="2" y="175"/>
                      </a:cubicBezTo>
                      <a:cubicBezTo>
                        <a:pt x="0" y="154"/>
                        <a:pt x="13" y="141"/>
                        <a:pt x="37" y="139"/>
                      </a:cubicBezTo>
                      <a:cubicBezTo>
                        <a:pt x="88" y="134"/>
                        <a:pt x="132" y="91"/>
                        <a:pt x="137" y="40"/>
                      </a:cubicBezTo>
                      <a:cubicBezTo>
                        <a:pt x="140" y="13"/>
                        <a:pt x="154" y="0"/>
                        <a:pt x="176" y="3"/>
                      </a:cubicBezTo>
                      <a:cubicBezTo>
                        <a:pt x="196" y="5"/>
                        <a:pt x="207" y="23"/>
                        <a:pt x="205" y="48"/>
                      </a:cubicBezTo>
                      <a:cubicBezTo>
                        <a:pt x="197" y="130"/>
                        <a:pt x="121" y="205"/>
                        <a:pt x="42" y="20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/>
                </a:p>
              </p:txBody>
            </p:sp>
            <p:sp>
              <p:nvSpPr>
                <p:cNvPr id="256" name="Freeform 621"/>
                <p:cNvSpPr>
                  <a:spLocks noEditPoints="1"/>
                </p:cNvSpPr>
                <p:nvPr/>
              </p:nvSpPr>
              <p:spPr bwMode="auto">
                <a:xfrm>
                  <a:off x="632" y="651"/>
                  <a:ext cx="938" cy="2742"/>
                </a:xfrm>
                <a:custGeom>
                  <a:avLst/>
                  <a:gdLst>
                    <a:gd name="T0" fmla="*/ 146 w 492"/>
                    <a:gd name="T1" fmla="*/ 475 h 1434"/>
                    <a:gd name="T2" fmla="*/ 204 w 492"/>
                    <a:gd name="T3" fmla="*/ 536 h 1434"/>
                    <a:gd name="T4" fmla="*/ 244 w 492"/>
                    <a:gd name="T5" fmla="*/ 547 h 1434"/>
                    <a:gd name="T6" fmla="*/ 409 w 492"/>
                    <a:gd name="T7" fmla="*/ 481 h 1434"/>
                    <a:gd name="T8" fmla="*/ 435 w 492"/>
                    <a:gd name="T9" fmla="*/ 668 h 1434"/>
                    <a:gd name="T10" fmla="*/ 418 w 492"/>
                    <a:gd name="T11" fmla="*/ 1079 h 1434"/>
                    <a:gd name="T12" fmla="*/ 486 w 492"/>
                    <a:gd name="T13" fmla="*/ 1195 h 1434"/>
                    <a:gd name="T14" fmla="*/ 418 w 492"/>
                    <a:gd name="T15" fmla="*/ 1311 h 1434"/>
                    <a:gd name="T16" fmla="*/ 385 w 492"/>
                    <a:gd name="T17" fmla="*/ 1434 h 1434"/>
                    <a:gd name="T18" fmla="*/ 349 w 492"/>
                    <a:gd name="T19" fmla="*/ 1305 h 1434"/>
                    <a:gd name="T20" fmla="*/ 286 w 492"/>
                    <a:gd name="T21" fmla="*/ 1221 h 1434"/>
                    <a:gd name="T22" fmla="*/ 167 w 492"/>
                    <a:gd name="T23" fmla="*/ 1093 h 1434"/>
                    <a:gd name="T24" fmla="*/ 25 w 492"/>
                    <a:gd name="T25" fmla="*/ 1043 h 1434"/>
                    <a:gd name="T26" fmla="*/ 164 w 492"/>
                    <a:gd name="T27" fmla="*/ 902 h 1434"/>
                    <a:gd name="T28" fmla="*/ 215 w 492"/>
                    <a:gd name="T29" fmla="*/ 1046 h 1434"/>
                    <a:gd name="T30" fmla="*/ 344 w 492"/>
                    <a:gd name="T31" fmla="*/ 1101 h 1434"/>
                    <a:gd name="T32" fmla="*/ 350 w 492"/>
                    <a:gd name="T33" fmla="*/ 690 h 1434"/>
                    <a:gd name="T34" fmla="*/ 288 w 492"/>
                    <a:gd name="T35" fmla="*/ 615 h 1434"/>
                    <a:gd name="T36" fmla="*/ 203 w 492"/>
                    <a:gd name="T37" fmla="*/ 628 h 1434"/>
                    <a:gd name="T38" fmla="*/ 11 w 492"/>
                    <a:gd name="T39" fmla="*/ 595 h 1434"/>
                    <a:gd name="T40" fmla="*/ 78 w 492"/>
                    <a:gd name="T41" fmla="*/ 467 h 1434"/>
                    <a:gd name="T42" fmla="*/ 121 w 492"/>
                    <a:gd name="T43" fmla="*/ 205 h 1434"/>
                    <a:gd name="T44" fmla="*/ 295 w 492"/>
                    <a:gd name="T45" fmla="*/ 193 h 1434"/>
                    <a:gd name="T46" fmla="*/ 350 w 492"/>
                    <a:gd name="T47" fmla="*/ 126 h 1434"/>
                    <a:gd name="T48" fmla="*/ 385 w 492"/>
                    <a:gd name="T49" fmla="*/ 0 h 1434"/>
                    <a:gd name="T50" fmla="*/ 418 w 492"/>
                    <a:gd name="T51" fmla="*/ 126 h 1434"/>
                    <a:gd name="T52" fmla="*/ 485 w 492"/>
                    <a:gd name="T53" fmla="*/ 258 h 1434"/>
                    <a:gd name="T54" fmla="*/ 294 w 492"/>
                    <a:gd name="T55" fmla="*/ 286 h 1434"/>
                    <a:gd name="T56" fmla="*/ 146 w 492"/>
                    <a:gd name="T57" fmla="*/ 274 h 1434"/>
                    <a:gd name="T58" fmla="*/ 78 w 492"/>
                    <a:gd name="T59" fmla="*/ 581 h 1434"/>
                    <a:gd name="T60" fmla="*/ 146 w 492"/>
                    <a:gd name="T61" fmla="*/ 581 h 1434"/>
                    <a:gd name="T62" fmla="*/ 383 w 492"/>
                    <a:gd name="T63" fmla="*/ 547 h 1434"/>
                    <a:gd name="T64" fmla="*/ 384 w 492"/>
                    <a:gd name="T65" fmla="*/ 615 h 1434"/>
                    <a:gd name="T66" fmla="*/ 383 w 492"/>
                    <a:gd name="T67" fmla="*/ 547 h 1434"/>
                    <a:gd name="T68" fmla="*/ 78 w 492"/>
                    <a:gd name="T69" fmla="*/ 991 h 1434"/>
                    <a:gd name="T70" fmla="*/ 146 w 492"/>
                    <a:gd name="T71" fmla="*/ 990 h 1434"/>
                    <a:gd name="T72" fmla="*/ 418 w 492"/>
                    <a:gd name="T73" fmla="*/ 1194 h 1434"/>
                    <a:gd name="T74" fmla="*/ 350 w 492"/>
                    <a:gd name="T75" fmla="*/ 1195 h 1434"/>
                    <a:gd name="T76" fmla="*/ 418 w 492"/>
                    <a:gd name="T77" fmla="*/ 1194 h 1434"/>
                    <a:gd name="T78" fmla="*/ 384 w 492"/>
                    <a:gd name="T79" fmla="*/ 206 h 1434"/>
                    <a:gd name="T80" fmla="*/ 384 w 492"/>
                    <a:gd name="T81" fmla="*/ 273 h 14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92" h="1434">
                      <a:moveTo>
                        <a:pt x="146" y="274"/>
                      </a:moveTo>
                      <a:cubicBezTo>
                        <a:pt x="146" y="343"/>
                        <a:pt x="145" y="409"/>
                        <a:pt x="146" y="475"/>
                      </a:cubicBezTo>
                      <a:cubicBezTo>
                        <a:pt x="146" y="479"/>
                        <a:pt x="152" y="485"/>
                        <a:pt x="157" y="489"/>
                      </a:cubicBezTo>
                      <a:cubicBezTo>
                        <a:pt x="172" y="505"/>
                        <a:pt x="188" y="521"/>
                        <a:pt x="204" y="536"/>
                      </a:cubicBezTo>
                      <a:cubicBezTo>
                        <a:pt x="208" y="541"/>
                        <a:pt x="214" y="545"/>
                        <a:pt x="220" y="546"/>
                      </a:cubicBezTo>
                      <a:cubicBezTo>
                        <a:pt x="228" y="548"/>
                        <a:pt x="236" y="546"/>
                        <a:pt x="244" y="547"/>
                      </a:cubicBezTo>
                      <a:cubicBezTo>
                        <a:pt x="270" y="549"/>
                        <a:pt x="290" y="546"/>
                        <a:pt x="305" y="519"/>
                      </a:cubicBezTo>
                      <a:cubicBezTo>
                        <a:pt x="325" y="483"/>
                        <a:pt x="371" y="471"/>
                        <a:pt x="409" y="481"/>
                      </a:cubicBezTo>
                      <a:cubicBezTo>
                        <a:pt x="450" y="492"/>
                        <a:pt x="481" y="526"/>
                        <a:pt x="485" y="565"/>
                      </a:cubicBezTo>
                      <a:cubicBezTo>
                        <a:pt x="490" y="610"/>
                        <a:pt x="475" y="646"/>
                        <a:pt x="435" y="668"/>
                      </a:cubicBezTo>
                      <a:cubicBezTo>
                        <a:pt x="421" y="676"/>
                        <a:pt x="418" y="685"/>
                        <a:pt x="418" y="699"/>
                      </a:cubicBezTo>
                      <a:cubicBezTo>
                        <a:pt x="418" y="826"/>
                        <a:pt x="418" y="952"/>
                        <a:pt x="418" y="1079"/>
                      </a:cubicBezTo>
                      <a:cubicBezTo>
                        <a:pt x="418" y="1093"/>
                        <a:pt x="422" y="1100"/>
                        <a:pt x="434" y="1107"/>
                      </a:cubicBezTo>
                      <a:cubicBezTo>
                        <a:pt x="468" y="1125"/>
                        <a:pt x="486" y="1156"/>
                        <a:pt x="486" y="1195"/>
                      </a:cubicBezTo>
                      <a:cubicBezTo>
                        <a:pt x="486" y="1234"/>
                        <a:pt x="468" y="1264"/>
                        <a:pt x="434" y="1283"/>
                      </a:cubicBezTo>
                      <a:cubicBezTo>
                        <a:pt x="422" y="1290"/>
                        <a:pt x="418" y="1297"/>
                        <a:pt x="418" y="1311"/>
                      </a:cubicBezTo>
                      <a:cubicBezTo>
                        <a:pt x="419" y="1339"/>
                        <a:pt x="419" y="1367"/>
                        <a:pt x="418" y="1395"/>
                      </a:cubicBezTo>
                      <a:cubicBezTo>
                        <a:pt x="418" y="1419"/>
                        <a:pt x="405" y="1434"/>
                        <a:pt x="385" y="1434"/>
                      </a:cubicBezTo>
                      <a:cubicBezTo>
                        <a:pt x="365" y="1434"/>
                        <a:pt x="351" y="1419"/>
                        <a:pt x="350" y="1395"/>
                      </a:cubicBezTo>
                      <a:cubicBezTo>
                        <a:pt x="350" y="1365"/>
                        <a:pt x="351" y="1335"/>
                        <a:pt x="349" y="1305"/>
                      </a:cubicBezTo>
                      <a:cubicBezTo>
                        <a:pt x="349" y="1299"/>
                        <a:pt x="344" y="1290"/>
                        <a:pt x="338" y="1286"/>
                      </a:cubicBezTo>
                      <a:cubicBezTo>
                        <a:pt x="312" y="1271"/>
                        <a:pt x="294" y="1250"/>
                        <a:pt x="286" y="1221"/>
                      </a:cubicBezTo>
                      <a:cubicBezTo>
                        <a:pt x="283" y="1214"/>
                        <a:pt x="280" y="1207"/>
                        <a:pt x="275" y="1202"/>
                      </a:cubicBezTo>
                      <a:cubicBezTo>
                        <a:pt x="239" y="1166"/>
                        <a:pt x="202" y="1130"/>
                        <a:pt x="167" y="1093"/>
                      </a:cubicBezTo>
                      <a:cubicBezTo>
                        <a:pt x="159" y="1085"/>
                        <a:pt x="153" y="1084"/>
                        <a:pt x="143" y="1087"/>
                      </a:cubicBezTo>
                      <a:cubicBezTo>
                        <a:pt x="97" y="1102"/>
                        <a:pt x="49" y="1084"/>
                        <a:pt x="25" y="1043"/>
                      </a:cubicBezTo>
                      <a:cubicBezTo>
                        <a:pt x="0" y="1003"/>
                        <a:pt x="6" y="952"/>
                        <a:pt x="39" y="918"/>
                      </a:cubicBezTo>
                      <a:cubicBezTo>
                        <a:pt x="73" y="884"/>
                        <a:pt x="123" y="878"/>
                        <a:pt x="164" y="902"/>
                      </a:cubicBezTo>
                      <a:cubicBezTo>
                        <a:pt x="205" y="927"/>
                        <a:pt x="223" y="974"/>
                        <a:pt x="209" y="1020"/>
                      </a:cubicBezTo>
                      <a:cubicBezTo>
                        <a:pt x="205" y="1031"/>
                        <a:pt x="207" y="1038"/>
                        <a:pt x="215" y="1046"/>
                      </a:cubicBezTo>
                      <a:cubicBezTo>
                        <a:pt x="244" y="1074"/>
                        <a:pt x="273" y="1103"/>
                        <a:pt x="300" y="1131"/>
                      </a:cubicBezTo>
                      <a:cubicBezTo>
                        <a:pt x="316" y="1121"/>
                        <a:pt x="330" y="1112"/>
                        <a:pt x="344" y="1101"/>
                      </a:cubicBezTo>
                      <a:cubicBezTo>
                        <a:pt x="347" y="1098"/>
                        <a:pt x="350" y="1091"/>
                        <a:pt x="350" y="1086"/>
                      </a:cubicBezTo>
                      <a:cubicBezTo>
                        <a:pt x="350" y="954"/>
                        <a:pt x="350" y="822"/>
                        <a:pt x="350" y="690"/>
                      </a:cubicBezTo>
                      <a:cubicBezTo>
                        <a:pt x="350" y="685"/>
                        <a:pt x="347" y="676"/>
                        <a:pt x="343" y="674"/>
                      </a:cubicBezTo>
                      <a:cubicBezTo>
                        <a:pt x="317" y="661"/>
                        <a:pt x="299" y="641"/>
                        <a:pt x="288" y="615"/>
                      </a:cubicBezTo>
                      <a:cubicBezTo>
                        <a:pt x="265" y="615"/>
                        <a:pt x="242" y="614"/>
                        <a:pt x="219" y="615"/>
                      </a:cubicBezTo>
                      <a:cubicBezTo>
                        <a:pt x="213" y="616"/>
                        <a:pt x="206" y="622"/>
                        <a:pt x="203" y="628"/>
                      </a:cubicBezTo>
                      <a:cubicBezTo>
                        <a:pt x="179" y="668"/>
                        <a:pt x="138" y="689"/>
                        <a:pt x="96" y="682"/>
                      </a:cubicBezTo>
                      <a:cubicBezTo>
                        <a:pt x="51" y="674"/>
                        <a:pt x="18" y="640"/>
                        <a:pt x="11" y="595"/>
                      </a:cubicBezTo>
                      <a:cubicBezTo>
                        <a:pt x="4" y="554"/>
                        <a:pt x="25" y="512"/>
                        <a:pt x="63" y="491"/>
                      </a:cubicBezTo>
                      <a:cubicBezTo>
                        <a:pt x="75" y="486"/>
                        <a:pt x="78" y="479"/>
                        <a:pt x="78" y="467"/>
                      </a:cubicBezTo>
                      <a:cubicBezTo>
                        <a:pt x="77" y="394"/>
                        <a:pt x="77" y="322"/>
                        <a:pt x="78" y="249"/>
                      </a:cubicBezTo>
                      <a:cubicBezTo>
                        <a:pt x="78" y="217"/>
                        <a:pt x="89" y="205"/>
                        <a:pt x="121" y="205"/>
                      </a:cubicBezTo>
                      <a:cubicBezTo>
                        <a:pt x="171" y="205"/>
                        <a:pt x="222" y="205"/>
                        <a:pt x="273" y="205"/>
                      </a:cubicBezTo>
                      <a:cubicBezTo>
                        <a:pt x="283" y="206"/>
                        <a:pt x="288" y="202"/>
                        <a:pt x="295" y="193"/>
                      </a:cubicBezTo>
                      <a:cubicBezTo>
                        <a:pt x="307" y="177"/>
                        <a:pt x="321" y="162"/>
                        <a:pt x="337" y="150"/>
                      </a:cubicBezTo>
                      <a:cubicBezTo>
                        <a:pt x="347" y="143"/>
                        <a:pt x="350" y="137"/>
                        <a:pt x="350" y="126"/>
                      </a:cubicBezTo>
                      <a:cubicBezTo>
                        <a:pt x="350" y="98"/>
                        <a:pt x="350" y="70"/>
                        <a:pt x="350" y="42"/>
                      </a:cubicBezTo>
                      <a:cubicBezTo>
                        <a:pt x="350" y="16"/>
                        <a:pt x="364" y="0"/>
                        <a:pt x="385" y="0"/>
                      </a:cubicBezTo>
                      <a:cubicBezTo>
                        <a:pt x="406" y="1"/>
                        <a:pt x="418" y="16"/>
                        <a:pt x="418" y="42"/>
                      </a:cubicBezTo>
                      <a:cubicBezTo>
                        <a:pt x="418" y="70"/>
                        <a:pt x="419" y="98"/>
                        <a:pt x="418" y="126"/>
                      </a:cubicBezTo>
                      <a:cubicBezTo>
                        <a:pt x="418" y="137"/>
                        <a:pt x="420" y="143"/>
                        <a:pt x="431" y="149"/>
                      </a:cubicBezTo>
                      <a:cubicBezTo>
                        <a:pt x="473" y="172"/>
                        <a:pt x="492" y="212"/>
                        <a:pt x="485" y="258"/>
                      </a:cubicBezTo>
                      <a:cubicBezTo>
                        <a:pt x="478" y="299"/>
                        <a:pt x="444" y="332"/>
                        <a:pt x="402" y="340"/>
                      </a:cubicBezTo>
                      <a:cubicBezTo>
                        <a:pt x="357" y="347"/>
                        <a:pt x="318" y="328"/>
                        <a:pt x="294" y="286"/>
                      </a:cubicBezTo>
                      <a:cubicBezTo>
                        <a:pt x="291" y="281"/>
                        <a:pt x="285" y="274"/>
                        <a:pt x="280" y="274"/>
                      </a:cubicBezTo>
                      <a:cubicBezTo>
                        <a:pt x="236" y="273"/>
                        <a:pt x="192" y="274"/>
                        <a:pt x="146" y="274"/>
                      </a:cubicBezTo>
                      <a:close/>
                      <a:moveTo>
                        <a:pt x="112" y="547"/>
                      </a:moveTo>
                      <a:cubicBezTo>
                        <a:pt x="93" y="547"/>
                        <a:pt x="77" y="563"/>
                        <a:pt x="78" y="581"/>
                      </a:cubicBezTo>
                      <a:cubicBezTo>
                        <a:pt x="78" y="599"/>
                        <a:pt x="94" y="614"/>
                        <a:pt x="111" y="615"/>
                      </a:cubicBezTo>
                      <a:cubicBezTo>
                        <a:pt x="130" y="615"/>
                        <a:pt x="145" y="600"/>
                        <a:pt x="146" y="581"/>
                      </a:cubicBezTo>
                      <a:cubicBezTo>
                        <a:pt x="146" y="561"/>
                        <a:pt x="131" y="547"/>
                        <a:pt x="112" y="547"/>
                      </a:cubicBezTo>
                      <a:close/>
                      <a:moveTo>
                        <a:pt x="383" y="547"/>
                      </a:moveTo>
                      <a:cubicBezTo>
                        <a:pt x="365" y="547"/>
                        <a:pt x="349" y="564"/>
                        <a:pt x="350" y="582"/>
                      </a:cubicBezTo>
                      <a:cubicBezTo>
                        <a:pt x="351" y="600"/>
                        <a:pt x="367" y="615"/>
                        <a:pt x="384" y="615"/>
                      </a:cubicBezTo>
                      <a:cubicBezTo>
                        <a:pt x="403" y="615"/>
                        <a:pt x="418" y="599"/>
                        <a:pt x="418" y="580"/>
                      </a:cubicBezTo>
                      <a:cubicBezTo>
                        <a:pt x="418" y="561"/>
                        <a:pt x="403" y="546"/>
                        <a:pt x="383" y="547"/>
                      </a:cubicBezTo>
                      <a:close/>
                      <a:moveTo>
                        <a:pt x="111" y="956"/>
                      </a:moveTo>
                      <a:cubicBezTo>
                        <a:pt x="93" y="956"/>
                        <a:pt x="77" y="973"/>
                        <a:pt x="78" y="991"/>
                      </a:cubicBezTo>
                      <a:cubicBezTo>
                        <a:pt x="79" y="1010"/>
                        <a:pt x="94" y="1025"/>
                        <a:pt x="114" y="1024"/>
                      </a:cubicBezTo>
                      <a:cubicBezTo>
                        <a:pt x="132" y="1023"/>
                        <a:pt x="146" y="1008"/>
                        <a:pt x="146" y="990"/>
                      </a:cubicBezTo>
                      <a:cubicBezTo>
                        <a:pt x="145" y="971"/>
                        <a:pt x="129" y="955"/>
                        <a:pt x="111" y="956"/>
                      </a:cubicBezTo>
                      <a:close/>
                      <a:moveTo>
                        <a:pt x="418" y="1194"/>
                      </a:moveTo>
                      <a:cubicBezTo>
                        <a:pt x="418" y="1175"/>
                        <a:pt x="402" y="1160"/>
                        <a:pt x="383" y="1161"/>
                      </a:cubicBezTo>
                      <a:cubicBezTo>
                        <a:pt x="365" y="1162"/>
                        <a:pt x="351" y="1177"/>
                        <a:pt x="350" y="1195"/>
                      </a:cubicBezTo>
                      <a:cubicBezTo>
                        <a:pt x="350" y="1213"/>
                        <a:pt x="366" y="1229"/>
                        <a:pt x="384" y="1229"/>
                      </a:cubicBezTo>
                      <a:cubicBezTo>
                        <a:pt x="403" y="1229"/>
                        <a:pt x="418" y="1214"/>
                        <a:pt x="418" y="1194"/>
                      </a:cubicBezTo>
                      <a:close/>
                      <a:moveTo>
                        <a:pt x="418" y="239"/>
                      </a:moveTo>
                      <a:cubicBezTo>
                        <a:pt x="418" y="220"/>
                        <a:pt x="403" y="205"/>
                        <a:pt x="384" y="206"/>
                      </a:cubicBezTo>
                      <a:cubicBezTo>
                        <a:pt x="366" y="206"/>
                        <a:pt x="351" y="220"/>
                        <a:pt x="350" y="238"/>
                      </a:cubicBezTo>
                      <a:cubicBezTo>
                        <a:pt x="350" y="257"/>
                        <a:pt x="365" y="273"/>
                        <a:pt x="384" y="273"/>
                      </a:cubicBezTo>
                      <a:cubicBezTo>
                        <a:pt x="403" y="274"/>
                        <a:pt x="418" y="258"/>
                        <a:pt x="418" y="2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en-US" sz="1350" dirty="0"/>
                </a:p>
              </p:txBody>
            </p:sp>
          </p:grpSp>
        </p:grpSp>
      </p:grpSp>
      <p:grpSp>
        <p:nvGrpSpPr>
          <p:cNvPr id="259" name="Group 258"/>
          <p:cNvGrpSpPr/>
          <p:nvPr/>
        </p:nvGrpSpPr>
        <p:grpSpPr>
          <a:xfrm>
            <a:off x="7617794" y="1030252"/>
            <a:ext cx="1335811" cy="3462445"/>
            <a:chOff x="670677" y="940382"/>
            <a:chExt cx="1335811" cy="3462445"/>
          </a:xfrm>
        </p:grpSpPr>
        <p:sp>
          <p:nvSpPr>
            <p:cNvPr id="260" name="Oval 259"/>
            <p:cNvSpPr/>
            <p:nvPr/>
          </p:nvSpPr>
          <p:spPr>
            <a:xfrm>
              <a:off x="797809" y="994650"/>
              <a:ext cx="1064777" cy="1064776"/>
            </a:xfrm>
            <a:prstGeom prst="ellipse">
              <a:avLst/>
            </a:prstGeom>
            <a:solidFill>
              <a:srgbClr val="9F87AF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grpSp>
          <p:nvGrpSpPr>
            <p:cNvPr id="261" name="Group 260"/>
            <p:cNvGrpSpPr/>
            <p:nvPr/>
          </p:nvGrpSpPr>
          <p:grpSpPr>
            <a:xfrm>
              <a:off x="670677" y="2164559"/>
              <a:ext cx="1335811" cy="2238268"/>
              <a:chOff x="7699344" y="3015650"/>
              <a:chExt cx="1781081" cy="2984356"/>
            </a:xfrm>
          </p:grpSpPr>
          <p:sp>
            <p:nvSpPr>
              <p:cNvPr id="264" name="TextBox 133"/>
              <p:cNvSpPr txBox="1"/>
              <p:nvPr/>
            </p:nvSpPr>
            <p:spPr>
              <a:xfrm>
                <a:off x="7699344" y="3168463"/>
                <a:ext cx="1722228" cy="283154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 b="1" dirty="0">
                    <a:latin typeface="Arial"/>
                    <a:cs typeface="Arial"/>
                  </a:rPr>
                  <a:t>Autonomous IT</a:t>
                </a:r>
              </a:p>
              <a:p>
                <a:pPr marL="214308" indent="-214308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Policy engines</a:t>
                </a:r>
              </a:p>
              <a:p>
                <a:pPr marL="214308" indent="-214308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Extending AWS services</a:t>
                </a:r>
              </a:p>
              <a:p>
                <a:pPr marL="214308" indent="-214308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r>
                  <a:rPr lang="en-US" sz="1200" dirty="0"/>
                  <a:t>Infrastructure management</a:t>
                </a:r>
              </a:p>
              <a:p>
                <a:pPr marL="214308" indent="-214308">
                  <a:spcBef>
                    <a:spcPts val="900"/>
                  </a:spcBef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  <p:cxnSp>
            <p:nvCxnSpPr>
              <p:cNvPr id="265" name="Straight Connector 264"/>
              <p:cNvCxnSpPr>
                <a:cxnSpLocks/>
              </p:cNvCxnSpPr>
              <p:nvPr/>
            </p:nvCxnSpPr>
            <p:spPr>
              <a:xfrm>
                <a:off x="7699344" y="3015650"/>
                <a:ext cx="1781081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Oval 261"/>
            <p:cNvSpPr/>
            <p:nvPr/>
          </p:nvSpPr>
          <p:spPr>
            <a:xfrm>
              <a:off x="746018" y="940382"/>
              <a:ext cx="1074759" cy="1074759"/>
            </a:xfrm>
            <a:prstGeom prst="ellipse">
              <a:avLst/>
            </a:prstGeom>
            <a:noFill/>
            <a:ln w="31750">
              <a:solidFill>
                <a:schemeClr val="tx2">
                  <a:alpha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00" dirty="0">
                <a:solidFill>
                  <a:schemeClr val="tx1"/>
                </a:solidFill>
              </a:endParaRPr>
            </a:p>
          </p:txBody>
        </p:sp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69" y="1037560"/>
              <a:ext cx="782055" cy="782055"/>
            </a:xfrm>
            <a:prstGeom prst="rect">
              <a:avLst/>
            </a:prstGeom>
          </p:spPr>
        </p:pic>
      </p:grpSp>
      <p:sp>
        <p:nvSpPr>
          <p:cNvPr id="135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Serverless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3807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82716E-6 L -0.47813 -0.0009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06" y="-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-0.48351 0.002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350" y="2065436"/>
            <a:ext cx="811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/>
              <a:t>Simplifying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145418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91560" y="310330"/>
            <a:ext cx="1352041" cy="1106009"/>
            <a:chOff x="2043415" y="1795825"/>
            <a:chExt cx="2111703" cy="15011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2547" y="1795825"/>
              <a:ext cx="979953" cy="97995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43415" y="2889704"/>
              <a:ext cx="2111703" cy="40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Specification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53136" y="2374614"/>
            <a:ext cx="1028890" cy="1083999"/>
            <a:chOff x="2115190" y="4324022"/>
            <a:chExt cx="1606985" cy="147130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2245" y="4324022"/>
              <a:ext cx="927100" cy="9271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115190" y="5388026"/>
              <a:ext cx="1606985" cy="407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Design </a:t>
              </a:r>
            </a:p>
          </p:txBody>
        </p:sp>
      </p:grpSp>
      <p:cxnSp>
        <p:nvCxnSpPr>
          <p:cNvPr id="12" name="Elbow Connector 11"/>
          <p:cNvCxnSpPr>
            <a:endCxn id="7" idx="1"/>
          </p:cNvCxnSpPr>
          <p:nvPr/>
        </p:nvCxnSpPr>
        <p:spPr>
          <a:xfrm rot="5400000" flipH="1" flipV="1">
            <a:off x="1264681" y="111317"/>
            <a:ext cx="667238" cy="178725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2"/>
            <a:endCxn id="10" idx="1"/>
          </p:cNvCxnSpPr>
          <p:nvPr/>
        </p:nvCxnSpPr>
        <p:spPr>
          <a:xfrm rot="16200000" flipH="1">
            <a:off x="1494243" y="1635041"/>
            <a:ext cx="317494" cy="18447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3"/>
            <a:endCxn id="16" idx="2"/>
          </p:cNvCxnSpPr>
          <p:nvPr/>
        </p:nvCxnSpPr>
        <p:spPr>
          <a:xfrm flipV="1">
            <a:off x="3168928" y="2392635"/>
            <a:ext cx="2087024" cy="32350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20561" y="3065147"/>
            <a:ext cx="2848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Quick Prototyping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097913" y="3732186"/>
            <a:ext cx="3826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Distributed</a:t>
            </a:r>
            <a:r>
              <a:rPr lang="en-US" sz="2400" b="1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35823" y="0"/>
            <a:ext cx="2505206" cy="10271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Ideate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810183" y="1498371"/>
            <a:ext cx="891537" cy="894262"/>
            <a:chOff x="4810183" y="1498371"/>
            <a:chExt cx="891537" cy="894262"/>
          </a:xfrm>
        </p:grpSpPr>
        <p:sp>
          <p:nvSpPr>
            <p:cNvPr id="16" name="TextBox 15"/>
            <p:cNvSpPr txBox="1"/>
            <p:nvPr/>
          </p:nvSpPr>
          <p:spPr>
            <a:xfrm>
              <a:off x="4810183" y="2092551"/>
              <a:ext cx="89153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Code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58" b="30384"/>
            <a:stretch/>
          </p:blipFill>
          <p:spPr>
            <a:xfrm>
              <a:off x="4856015" y="1498371"/>
              <a:ext cx="799872" cy="573145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10639" y="2098564"/>
            <a:ext cx="83999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Backlog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372390" y="1648584"/>
            <a:ext cx="716495" cy="422932"/>
            <a:chOff x="6576676" y="1304888"/>
            <a:chExt cx="1740606" cy="1043987"/>
          </a:xfrm>
        </p:grpSpPr>
        <p:grpSp>
          <p:nvGrpSpPr>
            <p:cNvPr id="44" name="Group 43"/>
            <p:cNvGrpSpPr/>
            <p:nvPr/>
          </p:nvGrpSpPr>
          <p:grpSpPr>
            <a:xfrm>
              <a:off x="6580657" y="1304888"/>
              <a:ext cx="1736625" cy="298443"/>
              <a:chOff x="6580657" y="1304888"/>
              <a:chExt cx="1736625" cy="298443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6580657" y="1304888"/>
                <a:ext cx="421392" cy="298443"/>
                <a:chOff x="6275540" y="1821836"/>
                <a:chExt cx="651353" cy="445375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275540" y="2019289"/>
                  <a:ext cx="187890" cy="247922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6463430" y="1821836"/>
                  <a:ext cx="463463" cy="445375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7264402" y="1428865"/>
                <a:ext cx="105288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6576676" y="1669725"/>
              <a:ext cx="1736625" cy="298443"/>
              <a:chOff x="6580657" y="1304888"/>
              <a:chExt cx="1736625" cy="298443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6580657" y="1304888"/>
                <a:ext cx="421392" cy="298443"/>
                <a:chOff x="6275540" y="1821836"/>
                <a:chExt cx="651353" cy="445375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275540" y="2019289"/>
                  <a:ext cx="187890" cy="247922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6463430" y="1821836"/>
                  <a:ext cx="463463" cy="445375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>
              <a:xfrm>
                <a:off x="7264402" y="1428865"/>
                <a:ext cx="105288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6576676" y="2050432"/>
              <a:ext cx="1736625" cy="298443"/>
              <a:chOff x="6580657" y="1304888"/>
              <a:chExt cx="1736625" cy="29844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6580657" y="1304888"/>
                <a:ext cx="421392" cy="298443"/>
                <a:chOff x="6275540" y="1821836"/>
                <a:chExt cx="651353" cy="445375"/>
              </a:xfrm>
            </p:grpSpPr>
            <p:cxnSp>
              <p:nvCxnSpPr>
                <p:cNvPr id="64" name="Straight Connector 63"/>
                <p:cNvCxnSpPr/>
                <p:nvPr/>
              </p:nvCxnSpPr>
              <p:spPr>
                <a:xfrm>
                  <a:off x="6275540" y="2019289"/>
                  <a:ext cx="187890" cy="247922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6463430" y="1821836"/>
                  <a:ext cx="463463" cy="445375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3" name="Straight Connector 62"/>
              <p:cNvCxnSpPr/>
              <p:nvPr/>
            </p:nvCxnSpPr>
            <p:spPr>
              <a:xfrm>
                <a:off x="7264402" y="1428865"/>
                <a:ext cx="1052880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2924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TextBox 998"/>
          <p:cNvSpPr txBox="1"/>
          <p:nvPr/>
        </p:nvSpPr>
        <p:spPr>
          <a:xfrm>
            <a:off x="4773696" y="1902629"/>
            <a:ext cx="5481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001" name="TextBox 1000"/>
          <p:cNvSpPr txBox="1"/>
          <p:nvPr/>
        </p:nvSpPr>
        <p:spPr>
          <a:xfrm>
            <a:off x="1840700" y="1861880"/>
            <a:ext cx="103416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Code Review</a:t>
            </a:r>
          </a:p>
        </p:txBody>
      </p:sp>
      <p:sp>
        <p:nvSpPr>
          <p:cNvPr id="1003" name="TextBox 1002"/>
          <p:cNvSpPr txBox="1"/>
          <p:nvPr/>
        </p:nvSpPr>
        <p:spPr>
          <a:xfrm>
            <a:off x="1848377" y="3214982"/>
            <a:ext cx="105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Code Repository</a:t>
            </a:r>
            <a:endParaRPr lang="en-US" sz="1000" dirty="0"/>
          </a:p>
        </p:txBody>
      </p:sp>
      <p:cxnSp>
        <p:nvCxnSpPr>
          <p:cNvPr id="1004" name="Straight Arrow Connector 1003"/>
          <p:cNvCxnSpPr/>
          <p:nvPr/>
        </p:nvCxnSpPr>
        <p:spPr>
          <a:xfrm>
            <a:off x="1139735" y="2903895"/>
            <a:ext cx="629981" cy="14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5" name="Elbow Connector 1004"/>
          <p:cNvCxnSpPr>
            <a:endCxn id="999" idx="2"/>
          </p:cNvCxnSpPr>
          <p:nvPr/>
        </p:nvCxnSpPr>
        <p:spPr>
          <a:xfrm flipV="1">
            <a:off x="3943620" y="2148850"/>
            <a:ext cx="1104151" cy="9182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0" name="TextBox 1009"/>
          <p:cNvSpPr txBox="1"/>
          <p:nvPr/>
        </p:nvSpPr>
        <p:spPr>
          <a:xfrm>
            <a:off x="429759" y="3266081"/>
            <a:ext cx="5406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</a:p>
        </p:txBody>
      </p:sp>
      <p:sp>
        <p:nvSpPr>
          <p:cNvPr id="1013" name="TextBox 1012"/>
          <p:cNvSpPr txBox="1"/>
          <p:nvPr/>
        </p:nvSpPr>
        <p:spPr>
          <a:xfrm>
            <a:off x="3123798" y="3333113"/>
            <a:ext cx="1019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Pipeline</a:t>
            </a:r>
          </a:p>
        </p:txBody>
      </p:sp>
      <p:cxnSp>
        <p:nvCxnSpPr>
          <p:cNvPr id="1014" name="Straight Arrow Connector 1013"/>
          <p:cNvCxnSpPr>
            <a:stCxn id="1020" idx="2"/>
          </p:cNvCxnSpPr>
          <p:nvPr/>
        </p:nvCxnSpPr>
        <p:spPr>
          <a:xfrm flipH="1">
            <a:off x="2351278" y="2064917"/>
            <a:ext cx="6505" cy="5245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5" name="Straight Arrow Connector 1014"/>
          <p:cNvCxnSpPr/>
          <p:nvPr/>
        </p:nvCxnSpPr>
        <p:spPr>
          <a:xfrm>
            <a:off x="2734884" y="2985282"/>
            <a:ext cx="497095" cy="13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6" name="Straight Arrow Connector 1015"/>
          <p:cNvCxnSpPr/>
          <p:nvPr/>
        </p:nvCxnSpPr>
        <p:spPr>
          <a:xfrm flipV="1">
            <a:off x="3602243" y="2060674"/>
            <a:ext cx="1" cy="507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0" name="Elbow Connector 1019"/>
          <p:cNvCxnSpPr/>
          <p:nvPr/>
        </p:nvCxnSpPr>
        <p:spPr>
          <a:xfrm rot="16200000" flipH="1" flipV="1">
            <a:off x="3524093" y="-295107"/>
            <a:ext cx="66884" cy="2876576"/>
          </a:xfrm>
          <a:prstGeom prst="bentConnector3">
            <a:avLst>
              <a:gd name="adj1" fmla="val -3757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1" name="Elbow Connector 1020"/>
          <p:cNvCxnSpPr/>
          <p:nvPr/>
        </p:nvCxnSpPr>
        <p:spPr>
          <a:xfrm flipH="1">
            <a:off x="747565" y="1484651"/>
            <a:ext cx="4691082" cy="1089726"/>
          </a:xfrm>
          <a:prstGeom prst="bentConnector4">
            <a:avLst>
              <a:gd name="adj1" fmla="val -5761"/>
              <a:gd name="adj2" fmla="val -8983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694706" y="3045204"/>
            <a:ext cx="2725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 faster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510628" y="3469800"/>
            <a:ext cx="3093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 Consistently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21409" y="2711360"/>
            <a:ext cx="783669" cy="414127"/>
            <a:chOff x="5478087" y="2547020"/>
            <a:chExt cx="2557549" cy="695334"/>
          </a:xfrm>
        </p:grpSpPr>
        <p:sp>
          <p:nvSpPr>
            <p:cNvPr id="45" name="Oval 44"/>
            <p:cNvSpPr/>
            <p:nvPr/>
          </p:nvSpPr>
          <p:spPr>
            <a:xfrm>
              <a:off x="7035338" y="2547020"/>
              <a:ext cx="282633" cy="2576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949141" y="2984659"/>
              <a:ext cx="282633" cy="2576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478087" y="2984659"/>
              <a:ext cx="282633" cy="2576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5760720" y="3113507"/>
              <a:ext cx="1884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6583679" y="2547020"/>
              <a:ext cx="282633" cy="2576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Elbow Connector 49"/>
            <p:cNvCxnSpPr/>
            <p:nvPr/>
          </p:nvCxnSpPr>
          <p:spPr>
            <a:xfrm flipV="1">
              <a:off x="6231774" y="2675867"/>
              <a:ext cx="166256" cy="43764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389717" y="2675867"/>
              <a:ext cx="1884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866312" y="2675867"/>
              <a:ext cx="1884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398030" y="3105396"/>
              <a:ext cx="1884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6583679" y="2968234"/>
              <a:ext cx="282633" cy="25769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6866312" y="3097082"/>
              <a:ext cx="889463" cy="831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7753003" y="2984658"/>
              <a:ext cx="282633" cy="2576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9" name="Elbow Connector 58"/>
            <p:cNvCxnSpPr/>
            <p:nvPr/>
          </p:nvCxnSpPr>
          <p:spPr>
            <a:xfrm>
              <a:off x="7317971" y="2675868"/>
              <a:ext cx="576349" cy="30879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434194" y="2677838"/>
            <a:ext cx="342433" cy="598198"/>
            <a:chOff x="6338170" y="2029514"/>
            <a:chExt cx="490537" cy="1116777"/>
          </a:xfrm>
        </p:grpSpPr>
        <p:sp>
          <p:nvSpPr>
            <p:cNvPr id="8" name="Rectangle 7"/>
            <p:cNvSpPr/>
            <p:nvPr/>
          </p:nvSpPr>
          <p:spPr>
            <a:xfrm>
              <a:off x="6338170" y="2029514"/>
              <a:ext cx="475989" cy="2462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352718" y="2457918"/>
              <a:ext cx="475989" cy="2462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351707" y="2900078"/>
              <a:ext cx="475989" cy="2462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Elbow Connector 9"/>
            <p:cNvCxnSpPr>
              <a:stCxn id="8" idx="3"/>
              <a:endCxn id="63" idx="3"/>
            </p:cNvCxnSpPr>
            <p:nvPr/>
          </p:nvCxnSpPr>
          <p:spPr>
            <a:xfrm>
              <a:off x="6814159" y="2152621"/>
              <a:ext cx="14548" cy="428404"/>
            </a:xfrm>
            <a:prstGeom prst="bentConnector3">
              <a:avLst>
                <a:gd name="adj1" fmla="val 167135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63" idx="1"/>
              <a:endCxn id="64" idx="1"/>
            </p:cNvCxnSpPr>
            <p:nvPr/>
          </p:nvCxnSpPr>
          <p:spPr>
            <a:xfrm rot="10800000" flipV="1">
              <a:off x="6351708" y="2581025"/>
              <a:ext cx="1011" cy="442160"/>
            </a:xfrm>
            <a:prstGeom prst="bentConnector3">
              <a:avLst>
                <a:gd name="adj1" fmla="val 22711276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9366" y="1068726"/>
            <a:ext cx="781885" cy="850377"/>
          </a:xfrm>
          <a:prstGeom prst="rect">
            <a:avLst/>
          </a:prstGeom>
          <a:ln>
            <a:noFill/>
          </a:ln>
        </p:spPr>
      </p:pic>
      <p:sp>
        <p:nvSpPr>
          <p:cNvPr id="76" name="TextBox 75"/>
          <p:cNvSpPr txBox="1"/>
          <p:nvPr/>
        </p:nvSpPr>
        <p:spPr>
          <a:xfrm>
            <a:off x="3099798" y="1859037"/>
            <a:ext cx="101952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Build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638794" y="-64223"/>
            <a:ext cx="2505206" cy="10271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Innovate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76815" y="2760464"/>
            <a:ext cx="542426" cy="292412"/>
            <a:chOff x="6559832" y="1542349"/>
            <a:chExt cx="954656" cy="331787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559832" y="1542349"/>
              <a:ext cx="95465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559832" y="1701750"/>
              <a:ext cx="95465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559832" y="1874136"/>
              <a:ext cx="95465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3" name="Picture 96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997" y="1224353"/>
            <a:ext cx="569035" cy="569035"/>
          </a:xfrm>
          <a:prstGeom prst="rect">
            <a:avLst/>
          </a:prstGeom>
          <a:ln>
            <a:noFill/>
          </a:ln>
        </p:spPr>
      </p:pic>
      <p:sp>
        <p:nvSpPr>
          <p:cNvPr id="985" name="Rectangle 984"/>
          <p:cNvSpPr/>
          <p:nvPr/>
        </p:nvSpPr>
        <p:spPr>
          <a:xfrm>
            <a:off x="7464926" y="948968"/>
            <a:ext cx="1077239" cy="87286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7" name="Group 996"/>
          <p:cNvGrpSpPr/>
          <p:nvPr/>
        </p:nvGrpSpPr>
        <p:grpSpPr>
          <a:xfrm>
            <a:off x="4750434" y="1233618"/>
            <a:ext cx="601866" cy="638928"/>
            <a:chOff x="6326004" y="1759910"/>
            <a:chExt cx="977030" cy="856464"/>
          </a:xfrm>
        </p:grpSpPr>
        <p:grpSp>
          <p:nvGrpSpPr>
            <p:cNvPr id="974" name="Group 973"/>
            <p:cNvGrpSpPr/>
            <p:nvPr/>
          </p:nvGrpSpPr>
          <p:grpSpPr>
            <a:xfrm>
              <a:off x="6521965" y="1979245"/>
              <a:ext cx="520395" cy="440453"/>
              <a:chOff x="6275540" y="1821836"/>
              <a:chExt cx="651353" cy="445375"/>
            </a:xfrm>
          </p:grpSpPr>
          <p:cxnSp>
            <p:nvCxnSpPr>
              <p:cNvPr id="971" name="Straight Connector 970"/>
              <p:cNvCxnSpPr/>
              <p:nvPr/>
            </p:nvCxnSpPr>
            <p:spPr>
              <a:xfrm>
                <a:off x="6275540" y="2019289"/>
                <a:ext cx="187890" cy="24792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6463430" y="1821836"/>
                <a:ext cx="463463" cy="44537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6" name="Oval 995"/>
            <p:cNvSpPr/>
            <p:nvPr/>
          </p:nvSpPr>
          <p:spPr>
            <a:xfrm>
              <a:off x="6326004" y="1759910"/>
              <a:ext cx="977030" cy="8564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51" name="Straight Arrow Connector 850"/>
          <p:cNvCxnSpPr>
            <a:stCxn id="75" idx="3"/>
          </p:cNvCxnSpPr>
          <p:nvPr/>
        </p:nvCxnSpPr>
        <p:spPr>
          <a:xfrm flipV="1">
            <a:off x="3981251" y="1467979"/>
            <a:ext cx="682017" cy="2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6" name="Rectangle 855"/>
          <p:cNvSpPr/>
          <p:nvPr/>
        </p:nvSpPr>
        <p:spPr>
          <a:xfrm>
            <a:off x="5438647" y="3894396"/>
            <a:ext cx="30935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Build Better</a:t>
            </a:r>
          </a:p>
        </p:txBody>
      </p:sp>
    </p:spTree>
    <p:extLst>
      <p:ext uri="{BB962C8B-B14F-4D97-AF65-F5344CB8AC3E}">
        <p14:creationId xmlns:p14="http://schemas.microsoft.com/office/powerpoint/2010/main" val="17584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8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888547" y="3547053"/>
            <a:ext cx="52554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Risk free Deployments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82931" y="3992087"/>
            <a:ext cx="525545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Deployments</a:t>
            </a:r>
            <a:r>
              <a:rPr lang="en-US" sz="2400" b="1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 business speed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56280" y="-51167"/>
            <a:ext cx="2505206" cy="102713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Maintain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628757" y="521095"/>
            <a:ext cx="4688598" cy="2190982"/>
            <a:chOff x="107277" y="1264043"/>
            <a:chExt cx="5725433" cy="2590649"/>
          </a:xfrm>
          <a:noFill/>
        </p:grpSpPr>
        <p:cxnSp>
          <p:nvCxnSpPr>
            <p:cNvPr id="6" name="Elbow Connector 5"/>
            <p:cNvCxnSpPr/>
            <p:nvPr/>
          </p:nvCxnSpPr>
          <p:spPr>
            <a:xfrm rot="16200000" flipH="1">
              <a:off x="4623866" y="2645848"/>
              <a:ext cx="702621" cy="1715067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>
              <a:stCxn id="17" idx="1"/>
            </p:cNvCxnSpPr>
            <p:nvPr/>
          </p:nvCxnSpPr>
          <p:spPr>
            <a:xfrm rot="5400000" flipH="1" flipV="1">
              <a:off x="4455484" y="867064"/>
              <a:ext cx="785392" cy="1579349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3683778" y="2005895"/>
              <a:ext cx="1097097" cy="1172118"/>
              <a:chOff x="8467945" y="2989304"/>
              <a:chExt cx="1462797" cy="1562825"/>
            </a:xfrm>
            <a:grpFill/>
          </p:grpSpPr>
          <p:sp>
            <p:nvSpPr>
              <p:cNvPr id="14" name="TextBox 13"/>
              <p:cNvSpPr txBox="1"/>
              <p:nvPr/>
            </p:nvSpPr>
            <p:spPr>
              <a:xfrm>
                <a:off x="8467945" y="4079034"/>
                <a:ext cx="1273081" cy="47309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Deploy</a:t>
                </a: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 rot="3752578">
                <a:off x="8638735" y="2936605"/>
                <a:ext cx="1239307" cy="1344706"/>
                <a:chOff x="1162266" y="2317146"/>
                <a:chExt cx="4373033" cy="4373035"/>
              </a:xfrm>
              <a:grpFill/>
            </p:grpSpPr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0800000">
                  <a:off x="3891981" y="3508660"/>
                  <a:ext cx="1263650" cy="126365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2266" y="2317146"/>
                  <a:ext cx="4373033" cy="4373035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107277" y="2995355"/>
              <a:ext cx="1147548" cy="3548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Pipeline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1163523" y="2647217"/>
              <a:ext cx="951386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35" idx="0"/>
              <a:endCxn id="17" idx="2"/>
            </p:cNvCxnSpPr>
            <p:nvPr/>
          </p:nvCxnSpPr>
          <p:spPr>
            <a:xfrm rot="16200000" flipH="1">
              <a:off x="2014267" y="880888"/>
              <a:ext cx="447682" cy="3182080"/>
            </a:xfrm>
            <a:prstGeom prst="bentConnector4">
              <a:avLst>
                <a:gd name="adj1" fmla="val -60378"/>
                <a:gd name="adj2" fmla="val 91288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43" idx="2"/>
              <a:endCxn id="44" idx="2"/>
            </p:cNvCxnSpPr>
            <p:nvPr/>
          </p:nvCxnSpPr>
          <p:spPr>
            <a:xfrm rot="5400000">
              <a:off x="1615880" y="2241170"/>
              <a:ext cx="174179" cy="2043835"/>
            </a:xfrm>
            <a:prstGeom prst="bentConnector3">
              <a:avLst>
                <a:gd name="adj1" fmla="val 255185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56" y="316937"/>
            <a:ext cx="731520" cy="47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56" y="2370499"/>
            <a:ext cx="529721" cy="731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roup 33"/>
          <p:cNvGrpSpPr/>
          <p:nvPr/>
        </p:nvGrpSpPr>
        <p:grpSpPr>
          <a:xfrm>
            <a:off x="896546" y="1353328"/>
            <a:ext cx="359151" cy="591725"/>
            <a:chOff x="6338170" y="2029514"/>
            <a:chExt cx="490537" cy="1116777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6338170" y="2029514"/>
              <a:ext cx="475989" cy="24621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52718" y="2457918"/>
              <a:ext cx="475989" cy="24621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51707" y="2900078"/>
              <a:ext cx="475989" cy="24621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Elbow Connector 37"/>
            <p:cNvCxnSpPr/>
            <p:nvPr/>
          </p:nvCxnSpPr>
          <p:spPr>
            <a:xfrm>
              <a:off x="6814159" y="2152621"/>
              <a:ext cx="14548" cy="428404"/>
            </a:xfrm>
            <a:prstGeom prst="bentConnector3">
              <a:avLst>
                <a:gd name="adj1" fmla="val 1671350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 flipV="1">
              <a:off x="6351708" y="2581025"/>
              <a:ext cx="1011" cy="442160"/>
            </a:xfrm>
            <a:prstGeom prst="bentConnector3">
              <a:avLst>
                <a:gd name="adj1" fmla="val 22711276"/>
              </a:avLst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133" y="1254603"/>
            <a:ext cx="781885" cy="78188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2262575" y="1918901"/>
            <a:ext cx="101952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429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345097" y="2903824"/>
            <a:ext cx="1689630" cy="1280917"/>
            <a:chOff x="4916887" y="1981242"/>
            <a:chExt cx="1689630" cy="1280917"/>
          </a:xfrm>
        </p:grpSpPr>
        <p:sp>
          <p:nvSpPr>
            <p:cNvPr id="30" name="TextBox 29"/>
            <p:cNvSpPr txBox="1"/>
            <p:nvPr/>
          </p:nvSpPr>
          <p:spPr>
            <a:xfrm>
              <a:off x="4916887" y="2954382"/>
              <a:ext cx="16896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AWS </a:t>
              </a:r>
              <a:r>
                <a:rPr lang="en-US" sz="1400" dirty="0"/>
                <a:t>CodeCommit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6804" y="1981242"/>
              <a:ext cx="1129797" cy="108156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492705" y="2884286"/>
            <a:ext cx="1630318" cy="1293140"/>
            <a:chOff x="2762417" y="2387727"/>
            <a:chExt cx="1630318" cy="1293140"/>
          </a:xfrm>
        </p:grpSpPr>
        <p:sp>
          <p:nvSpPr>
            <p:cNvPr id="36" name="TextBox 35"/>
            <p:cNvSpPr txBox="1"/>
            <p:nvPr/>
          </p:nvSpPr>
          <p:spPr>
            <a:xfrm>
              <a:off x="2762417" y="3373090"/>
              <a:ext cx="1630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AWS </a:t>
              </a:r>
              <a:r>
                <a:rPr lang="en-US" sz="1400" dirty="0"/>
                <a:t>CodeDeploy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30526" y="2387727"/>
              <a:ext cx="1094100" cy="103106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902578" y="2914601"/>
            <a:ext cx="1710468" cy="1309166"/>
            <a:chOff x="505527" y="2310146"/>
            <a:chExt cx="1710468" cy="1309166"/>
          </a:xfrm>
        </p:grpSpPr>
        <p:sp>
          <p:nvSpPr>
            <p:cNvPr id="39" name="TextBox 38"/>
            <p:cNvSpPr txBox="1"/>
            <p:nvPr/>
          </p:nvSpPr>
          <p:spPr>
            <a:xfrm>
              <a:off x="505527" y="3311535"/>
              <a:ext cx="1710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AWS </a:t>
              </a:r>
              <a:r>
                <a:rPr lang="en-US" sz="1400" dirty="0"/>
                <a:t>CodePipeline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4192" y="2310146"/>
              <a:ext cx="973138" cy="104708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137189" y="730168"/>
            <a:ext cx="1401089" cy="1396563"/>
            <a:chOff x="2754811" y="744637"/>
            <a:chExt cx="1401089" cy="1396563"/>
          </a:xfrm>
          <a:solidFill>
            <a:schemeClr val="tx1"/>
          </a:solidFill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7506" y="744637"/>
              <a:ext cx="1155700" cy="1143000"/>
            </a:xfrm>
            <a:prstGeom prst="rect">
              <a:avLst/>
            </a:prstGeom>
            <a:grpFill/>
          </p:spPr>
        </p:pic>
        <p:sp>
          <p:nvSpPr>
            <p:cNvPr id="27" name="TextBox 26"/>
            <p:cNvSpPr txBox="1"/>
            <p:nvPr/>
          </p:nvSpPr>
          <p:spPr>
            <a:xfrm>
              <a:off x="2754811" y="1833423"/>
              <a:ext cx="1401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AWS </a:t>
              </a:r>
              <a:r>
                <a:rPr lang="en-US" sz="1400" dirty="0"/>
                <a:t>CodeStar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72054" y="625195"/>
            <a:ext cx="1471620" cy="1501536"/>
            <a:chOff x="5229826" y="795873"/>
            <a:chExt cx="1368443" cy="1381234"/>
          </a:xfrm>
          <a:solidFill>
            <a:schemeClr val="tx1"/>
          </a:solidFill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6197" y="795873"/>
              <a:ext cx="1155700" cy="1155700"/>
            </a:xfrm>
            <a:prstGeom prst="rect">
              <a:avLst/>
            </a:prstGeom>
            <a:grpFill/>
          </p:spPr>
        </p:pic>
        <p:sp>
          <p:nvSpPr>
            <p:cNvPr id="41" name="TextBox 40"/>
            <p:cNvSpPr txBox="1"/>
            <p:nvPr/>
          </p:nvSpPr>
          <p:spPr>
            <a:xfrm>
              <a:off x="5229826" y="1893989"/>
              <a:ext cx="1368443" cy="283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AWS </a:t>
              </a:r>
              <a:r>
                <a:rPr lang="en-US" sz="1400" dirty="0"/>
                <a:t>CodeBuild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16" y="730168"/>
            <a:ext cx="1533011" cy="15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6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68494" y="2003898"/>
            <a:ext cx="2854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4410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AWS </a:t>
            </a:r>
            <a:r>
              <a:rPr lang="en-US" b="1" dirty="0" err="1"/>
              <a:t>re:Invent</a:t>
            </a:r>
            <a:r>
              <a:rPr lang="en-US" b="1" dirty="0"/>
              <a:t> 2017 Sessions on </a:t>
            </a:r>
            <a:r>
              <a:rPr lang="en-US" b="1" dirty="0" err="1"/>
              <a:t>Youtube</a:t>
            </a:r>
            <a:endParaRPr lang="en-US" b="1" dirty="0"/>
          </a:p>
          <a:p>
            <a:r>
              <a:rPr lang="en-US" b="1" dirty="0">
                <a:hlinkClick r:id="rId3" invalidUrl="https://www.youtube.com/results?search_query=&quot;AWS+re:invent+2017&quot;"/>
              </a:rPr>
              <a:t>https://www.youtube.com/results?search_query=%22AWS+re%3Ainvent+2017%22</a:t>
            </a:r>
            <a:r>
              <a:rPr lang="en-US" b="1" dirty="0"/>
              <a:t>+ </a:t>
            </a:r>
          </a:p>
          <a:p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DEV206</a:t>
            </a:r>
            <a:r>
              <a:rPr lang="en-US" dirty="0"/>
              <a:t>	</a:t>
            </a:r>
            <a:r>
              <a:rPr lang="en-US" u="sng" dirty="0"/>
              <a:t>Life of a Code Change to a Tier 1 Service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DEV305</a:t>
            </a:r>
            <a:r>
              <a:rPr lang="en-US" dirty="0"/>
              <a:t>	</a:t>
            </a:r>
            <a:r>
              <a:rPr lang="en-US" u="sng" dirty="0"/>
              <a:t>Learn how to deploy and scale web applications on AWS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DEV307</a:t>
            </a:r>
            <a:r>
              <a:rPr lang="en-US" dirty="0"/>
              <a:t>	</a:t>
            </a:r>
            <a:r>
              <a:rPr lang="en-US" u="sng" dirty="0"/>
              <a:t>AWS CLI: 2017 and Beyond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DEV317</a:t>
            </a:r>
            <a:r>
              <a:rPr lang="en-US" dirty="0"/>
              <a:t>	</a:t>
            </a:r>
            <a:r>
              <a:rPr lang="en-US" u="sng" dirty="0"/>
              <a:t>Deep Dive on AWS </a:t>
            </a:r>
            <a:r>
              <a:rPr lang="en-US" u="sng" dirty="0" err="1"/>
              <a:t>CloudFormation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DEV322</a:t>
            </a:r>
            <a:r>
              <a:rPr lang="en-US" dirty="0"/>
              <a:t>	</a:t>
            </a:r>
            <a:r>
              <a:rPr lang="en-US" u="sng" dirty="0"/>
              <a:t>Continuous Integration Best Practices for Software Development Teams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DEV323</a:t>
            </a:r>
            <a:r>
              <a:rPr lang="en-US" dirty="0"/>
              <a:t>	</a:t>
            </a:r>
            <a:r>
              <a:rPr lang="en-US" u="sng" dirty="0"/>
              <a:t>Introduction to the AWS CLI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DEV325</a:t>
            </a:r>
            <a:r>
              <a:rPr lang="en-US" dirty="0"/>
              <a:t>	</a:t>
            </a:r>
            <a:r>
              <a:rPr lang="en-US" u="sng" dirty="0"/>
              <a:t>Application Deployment Techniques for Amazon EC2 Workloads with AWS </a:t>
            </a:r>
            <a:r>
              <a:rPr lang="en-US" u="sng" dirty="0" err="1"/>
              <a:t>CodeDeploy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DEV342</a:t>
            </a:r>
            <a:r>
              <a:rPr lang="en-US" dirty="0"/>
              <a:t>	</a:t>
            </a:r>
            <a:r>
              <a:rPr lang="en-US" u="sng" dirty="0"/>
              <a:t>Achieving DevOps with </a:t>
            </a:r>
            <a:r>
              <a:rPr lang="en-US" u="sng" dirty="0" err="1"/>
              <a:t>Microservices</a:t>
            </a:r>
            <a:r>
              <a:rPr lang="en-US" u="sng" dirty="0"/>
              <a:t>-Based Architectures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00856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10610</TotalTime>
  <Words>271</Words>
  <Application>Microsoft Macintosh PowerPoint</Application>
  <PresentationFormat>On-screen Show (16:9)</PresentationFormat>
  <Paragraphs>95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Amazon Ember</vt:lpstr>
      <vt:lpstr>Amazon Ember Light</vt:lpstr>
      <vt:lpstr>Arial</vt:lpstr>
      <vt:lpstr>Lucida Console</vt:lpstr>
      <vt:lpstr>Roboto Condensed</vt:lpstr>
      <vt:lpstr>Roboto Condensed Light</vt:lpstr>
      <vt:lpstr>DeckTemplate-AWS-ReInvent-Orange</vt:lpstr>
      <vt:lpstr>PowerPoint Presentation</vt:lpstr>
      <vt:lpstr>Serverless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Content</vt:lpstr>
      <vt:lpstr>Additional Resources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191</cp:revision>
  <dcterms:created xsi:type="dcterms:W3CDTF">2016-10-31T14:45:46Z</dcterms:created>
  <dcterms:modified xsi:type="dcterms:W3CDTF">2018-02-20T19:45:46Z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